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ink/ink1.xml" ContentType="application/inkml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  <p:sldId id="264" r:id="rId10"/>
    <p:sldId id="265" r:id="rId11"/>
    <p:sldId id="266" r:id="rId12"/>
    <p:sldId id="267" r:id="rId13"/>
    <p:sldId id="270" r:id="rId14"/>
    <p:sldId id="269" r:id="rId15"/>
    <p:sldId id="271" r:id="rId16"/>
    <p:sldId id="268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8427CAF-3554-4429-A045-E294BB8EA96C}" v="1646" dt="2019-03-09T22:57:26.56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3" d="100"/>
          <a:sy n="63" d="100"/>
        </p:scale>
        <p:origin x="736" y="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rian Crow" userId="59ae9cdcfb1daf2b" providerId="LiveId" clId="{98427CAF-3554-4429-A045-E294BB8EA96C}"/>
    <pc:docChg chg="undo custSel addSld modSld sldOrd">
      <pc:chgData name="Brian Crow" userId="59ae9cdcfb1daf2b" providerId="LiveId" clId="{98427CAF-3554-4429-A045-E294BB8EA96C}" dt="2019-03-09T22:57:48.894" v="6812" actId="1076"/>
      <pc:docMkLst>
        <pc:docMk/>
      </pc:docMkLst>
      <pc:sldChg chg="addSp delSp modSp modTransition modAnim">
        <pc:chgData name="Brian Crow" userId="59ae9cdcfb1daf2b" providerId="LiveId" clId="{98427CAF-3554-4429-A045-E294BB8EA96C}" dt="2019-03-09T21:56:37.617" v="6754"/>
        <pc:sldMkLst>
          <pc:docMk/>
          <pc:sldMk cId="529685923" sldId="256"/>
        </pc:sldMkLst>
        <pc:spChg chg="mod">
          <ac:chgData name="Brian Crow" userId="59ae9cdcfb1daf2b" providerId="LiveId" clId="{98427CAF-3554-4429-A045-E294BB8EA96C}" dt="2019-03-05T22:02:20.176" v="1285" actId="2711"/>
          <ac:spMkLst>
            <pc:docMk/>
            <pc:sldMk cId="529685923" sldId="256"/>
            <ac:spMk id="2" creationId="{FC92E222-C41D-42A1-933C-33163958600B}"/>
          </ac:spMkLst>
        </pc:spChg>
        <pc:spChg chg="mod">
          <ac:chgData name="Brian Crow" userId="59ae9cdcfb1daf2b" providerId="LiveId" clId="{98427CAF-3554-4429-A045-E294BB8EA96C}" dt="2019-03-09T19:34:51.677" v="6701" actId="27636"/>
          <ac:spMkLst>
            <pc:docMk/>
            <pc:sldMk cId="529685923" sldId="256"/>
            <ac:spMk id="3" creationId="{D0363699-93B0-4C38-A669-FF213B6256DE}"/>
          </ac:spMkLst>
        </pc:spChg>
        <pc:picChg chg="add del mod">
          <ac:chgData name="Brian Crow" userId="59ae9cdcfb1daf2b" providerId="LiveId" clId="{98427CAF-3554-4429-A045-E294BB8EA96C}" dt="2019-03-09T19:43:49.248" v="6703"/>
          <ac:picMkLst>
            <pc:docMk/>
            <pc:sldMk cId="529685923" sldId="256"/>
            <ac:picMk id="4" creationId="{CCAD6B5A-8B98-4D13-BF09-5B4A78F3C27F}"/>
          </ac:picMkLst>
        </pc:picChg>
        <pc:picChg chg="add del mod">
          <ac:chgData name="Brian Crow" userId="59ae9cdcfb1daf2b" providerId="LiveId" clId="{98427CAF-3554-4429-A045-E294BB8EA96C}" dt="2019-03-09T21:17:31.857" v="6710"/>
          <ac:picMkLst>
            <pc:docMk/>
            <pc:sldMk cId="529685923" sldId="256"/>
            <ac:picMk id="5" creationId="{024DBBEA-F649-4940-AE95-9B1C2309EFEC}"/>
          </ac:picMkLst>
        </pc:picChg>
        <pc:picChg chg="add del mod">
          <ac:chgData name="Brian Crow" userId="59ae9cdcfb1daf2b" providerId="LiveId" clId="{98427CAF-3554-4429-A045-E294BB8EA96C}" dt="2019-03-09T21:18:21.014" v="6711"/>
          <ac:picMkLst>
            <pc:docMk/>
            <pc:sldMk cId="529685923" sldId="256"/>
            <ac:picMk id="6" creationId="{35BAE6C3-BBC4-4E83-AD24-C55D94CA31F5}"/>
          </ac:picMkLst>
        </pc:picChg>
        <pc:picChg chg="add del mod">
          <ac:chgData name="Brian Crow" userId="59ae9cdcfb1daf2b" providerId="LiveId" clId="{98427CAF-3554-4429-A045-E294BB8EA96C}" dt="2019-03-09T21:21:00.739" v="6714"/>
          <ac:picMkLst>
            <pc:docMk/>
            <pc:sldMk cId="529685923" sldId="256"/>
            <ac:picMk id="7" creationId="{7A815512-3664-4ACB-A8D3-972745BCA3F6}"/>
          </ac:picMkLst>
        </pc:picChg>
        <pc:picChg chg="add del mod">
          <ac:chgData name="Brian Crow" userId="59ae9cdcfb1daf2b" providerId="LiveId" clId="{98427CAF-3554-4429-A045-E294BB8EA96C}" dt="2019-03-09T21:24:22.373" v="6718"/>
          <ac:picMkLst>
            <pc:docMk/>
            <pc:sldMk cId="529685923" sldId="256"/>
            <ac:picMk id="8" creationId="{D5FFB139-8467-4A50-B06C-2D7494880AC8}"/>
          </ac:picMkLst>
        </pc:picChg>
        <pc:picChg chg="add del mod">
          <ac:chgData name="Brian Crow" userId="59ae9cdcfb1daf2b" providerId="LiveId" clId="{98427CAF-3554-4429-A045-E294BB8EA96C}" dt="2019-03-09T21:26:24.686" v="6721"/>
          <ac:picMkLst>
            <pc:docMk/>
            <pc:sldMk cId="529685923" sldId="256"/>
            <ac:picMk id="9" creationId="{8E8B2243-6208-4B7A-885B-A051F67A65F0}"/>
          </ac:picMkLst>
        </pc:picChg>
        <pc:picChg chg="add del mod">
          <ac:chgData name="Brian Crow" userId="59ae9cdcfb1daf2b" providerId="LiveId" clId="{98427CAF-3554-4429-A045-E294BB8EA96C}" dt="2019-03-09T21:37:11.093" v="6723"/>
          <ac:picMkLst>
            <pc:docMk/>
            <pc:sldMk cId="529685923" sldId="256"/>
            <ac:picMk id="10" creationId="{B1A843EF-A1BD-42ED-A768-097FBA54EF10}"/>
          </ac:picMkLst>
        </pc:picChg>
        <pc:picChg chg="add del mod">
          <ac:chgData name="Brian Crow" userId="59ae9cdcfb1daf2b" providerId="LiveId" clId="{98427CAF-3554-4429-A045-E294BB8EA96C}" dt="2019-03-09T21:56:37.617" v="6754"/>
          <ac:picMkLst>
            <pc:docMk/>
            <pc:sldMk cId="529685923" sldId="256"/>
            <ac:picMk id="11" creationId="{B04480AA-7CB6-467A-8812-FD4E441BA4E1}"/>
          </ac:picMkLst>
        </pc:picChg>
        <pc:picChg chg="add mod">
          <ac:chgData name="Brian Crow" userId="59ae9cdcfb1daf2b" providerId="LiveId" clId="{98427CAF-3554-4429-A045-E294BB8EA96C}" dt="2019-03-09T21:56:37.617" v="6754"/>
          <ac:picMkLst>
            <pc:docMk/>
            <pc:sldMk cId="529685923" sldId="256"/>
            <ac:picMk id="12" creationId="{65FDFAAA-DD9D-4AF9-8DA0-588A25ABA8CA}"/>
          </ac:picMkLst>
        </pc:picChg>
      </pc:sldChg>
      <pc:sldChg chg="addSp delSp modSp modTransition modAnim">
        <pc:chgData name="Brian Crow" userId="59ae9cdcfb1daf2b" providerId="LiveId" clId="{98427CAF-3554-4429-A045-E294BB8EA96C}" dt="2019-03-09T21:56:37.617" v="6754"/>
        <pc:sldMkLst>
          <pc:docMk/>
          <pc:sldMk cId="4184496767" sldId="257"/>
        </pc:sldMkLst>
        <pc:spChg chg="mod">
          <ac:chgData name="Brian Crow" userId="59ae9cdcfb1daf2b" providerId="LiveId" clId="{98427CAF-3554-4429-A045-E294BB8EA96C}" dt="2019-03-05T22:03:15.281" v="1294" actId="1037"/>
          <ac:spMkLst>
            <pc:docMk/>
            <pc:sldMk cId="4184496767" sldId="257"/>
            <ac:spMk id="2" creationId="{45CEAC60-C934-4B85-B0C4-36EE819113AB}"/>
          </ac:spMkLst>
        </pc:spChg>
        <pc:spChg chg="add del mod">
          <ac:chgData name="Brian Crow" userId="59ae9cdcfb1daf2b" providerId="LiveId" clId="{98427CAF-3554-4429-A045-E294BB8EA96C}" dt="2019-03-05T22:02:49.165" v="1287" actId="2711"/>
          <ac:spMkLst>
            <pc:docMk/>
            <pc:sldMk cId="4184496767" sldId="257"/>
            <ac:spMk id="3" creationId="{4601022D-C736-4F0B-8CB5-D21B4AE4FCC0}"/>
          </ac:spMkLst>
        </pc:spChg>
        <pc:spChg chg="mod">
          <ac:chgData name="Brian Crow" userId="59ae9cdcfb1daf2b" providerId="LiveId" clId="{98427CAF-3554-4429-A045-E294BB8EA96C}" dt="2019-03-05T16:53:00.687" v="367" actId="255"/>
          <ac:spMkLst>
            <pc:docMk/>
            <pc:sldMk cId="4184496767" sldId="257"/>
            <ac:spMk id="4" creationId="{04AD78A9-8494-46B3-B24B-2134D457BDC4}"/>
          </ac:spMkLst>
        </pc:spChg>
        <pc:spChg chg="add del mod">
          <ac:chgData name="Brian Crow" userId="59ae9cdcfb1daf2b" providerId="LiveId" clId="{98427CAF-3554-4429-A045-E294BB8EA96C}" dt="2019-03-02T22:55:20.765" v="10" actId="478"/>
          <ac:spMkLst>
            <pc:docMk/>
            <pc:sldMk cId="4184496767" sldId="257"/>
            <ac:spMk id="6" creationId="{6F671C6F-DBDC-452A-8A62-C758F5BE47ED}"/>
          </ac:spMkLst>
        </pc:spChg>
        <pc:spChg chg="add mod">
          <ac:chgData name="Brian Crow" userId="59ae9cdcfb1daf2b" providerId="LiveId" clId="{98427CAF-3554-4429-A045-E294BB8EA96C}" dt="2019-03-05T16:57:23.366" v="442" actId="20577"/>
          <ac:spMkLst>
            <pc:docMk/>
            <pc:sldMk cId="4184496767" sldId="257"/>
            <ac:spMk id="7" creationId="{829A2DD6-A5C3-41ED-8F1B-37AAF0FF22C7}"/>
          </ac:spMkLst>
        </pc:spChg>
        <pc:picChg chg="add del mod">
          <ac:chgData name="Brian Crow" userId="59ae9cdcfb1daf2b" providerId="LiveId" clId="{98427CAF-3554-4429-A045-E294BB8EA96C}" dt="2019-03-09T21:56:37.617" v="6754"/>
          <ac:picMkLst>
            <pc:docMk/>
            <pc:sldMk cId="4184496767" sldId="257"/>
            <ac:picMk id="6" creationId="{FFC9F8C5-76F6-40D6-AF8C-B7CBC96C87AC}"/>
          </ac:picMkLst>
        </pc:picChg>
        <pc:picChg chg="add mod">
          <ac:chgData name="Brian Crow" userId="59ae9cdcfb1daf2b" providerId="LiveId" clId="{98427CAF-3554-4429-A045-E294BB8EA96C}" dt="2019-03-09T21:56:37.617" v="6754"/>
          <ac:picMkLst>
            <pc:docMk/>
            <pc:sldMk cId="4184496767" sldId="257"/>
            <ac:picMk id="8" creationId="{154E112D-CED6-4217-8AF6-DDA304B4B374}"/>
          </ac:picMkLst>
        </pc:picChg>
        <pc:inkChg chg="add del">
          <ac:chgData name="Brian Crow" userId="59ae9cdcfb1daf2b" providerId="LiveId" clId="{98427CAF-3554-4429-A045-E294BB8EA96C}" dt="2019-03-09T21:18:31.971" v="6712" actId="478"/>
          <ac:inkMkLst>
            <pc:docMk/>
            <pc:sldMk cId="4184496767" sldId="257"/>
            <ac:inkMk id="5" creationId="{289E1A28-E989-41EC-85C6-F568BD60F5DF}"/>
          </ac:inkMkLst>
        </pc:inkChg>
      </pc:sldChg>
      <pc:sldChg chg="addSp delSp modSp add modTransition modAnim">
        <pc:chgData name="Brian Crow" userId="59ae9cdcfb1daf2b" providerId="LiveId" clId="{98427CAF-3554-4429-A045-E294BB8EA96C}" dt="2019-03-09T21:56:37.617" v="6754"/>
        <pc:sldMkLst>
          <pc:docMk/>
          <pc:sldMk cId="285242875" sldId="258"/>
        </pc:sldMkLst>
        <pc:spChg chg="mod">
          <ac:chgData name="Brian Crow" userId="59ae9cdcfb1daf2b" providerId="LiveId" clId="{98427CAF-3554-4429-A045-E294BB8EA96C}" dt="2019-03-05T22:03:33.339" v="1295" actId="2711"/>
          <ac:spMkLst>
            <pc:docMk/>
            <pc:sldMk cId="285242875" sldId="258"/>
            <ac:spMk id="2" creationId="{638A64C3-F5E8-46B2-8FA4-AA9E6BBAC797}"/>
          </ac:spMkLst>
        </pc:spChg>
        <pc:spChg chg="mod">
          <ac:chgData name="Brian Crow" userId="59ae9cdcfb1daf2b" providerId="LiveId" clId="{98427CAF-3554-4429-A045-E294BB8EA96C}" dt="2019-03-05T16:52:35.802" v="365" actId="2711"/>
          <ac:spMkLst>
            <pc:docMk/>
            <pc:sldMk cId="285242875" sldId="258"/>
            <ac:spMk id="3" creationId="{884C3F1C-D853-4DFD-BA6B-BF8B0DD625A4}"/>
          </ac:spMkLst>
        </pc:spChg>
        <pc:spChg chg="add del mod">
          <ac:chgData name="Brian Crow" userId="59ae9cdcfb1daf2b" providerId="LiveId" clId="{98427CAF-3554-4429-A045-E294BB8EA96C}" dt="2019-03-02T22:59:54.535" v="203"/>
          <ac:spMkLst>
            <pc:docMk/>
            <pc:sldMk cId="285242875" sldId="258"/>
            <ac:spMk id="4" creationId="{8A5DB4F8-8E89-43EA-8EEF-8F1D795A7893}"/>
          </ac:spMkLst>
        </pc:spChg>
        <pc:spChg chg="add mod">
          <ac:chgData name="Brian Crow" userId="59ae9cdcfb1daf2b" providerId="LiveId" clId="{98427CAF-3554-4429-A045-E294BB8EA96C}" dt="2019-03-05T16:52:43.561" v="366" actId="2711"/>
          <ac:spMkLst>
            <pc:docMk/>
            <pc:sldMk cId="285242875" sldId="258"/>
            <ac:spMk id="5" creationId="{8D2A602A-9990-4D27-9409-BA96F753BF6D}"/>
          </ac:spMkLst>
        </pc:spChg>
        <pc:picChg chg="add del mod">
          <ac:chgData name="Brian Crow" userId="59ae9cdcfb1daf2b" providerId="LiveId" clId="{98427CAF-3554-4429-A045-E294BB8EA96C}" dt="2019-03-09T21:56:37.617" v="6754"/>
          <ac:picMkLst>
            <pc:docMk/>
            <pc:sldMk cId="285242875" sldId="258"/>
            <ac:picMk id="4" creationId="{2490AA59-9653-4D64-BE3E-13CD96F2F363}"/>
          </ac:picMkLst>
        </pc:picChg>
        <pc:picChg chg="add mod">
          <ac:chgData name="Brian Crow" userId="59ae9cdcfb1daf2b" providerId="LiveId" clId="{98427CAF-3554-4429-A045-E294BB8EA96C}" dt="2019-03-09T21:56:37.617" v="6754"/>
          <ac:picMkLst>
            <pc:docMk/>
            <pc:sldMk cId="285242875" sldId="258"/>
            <ac:picMk id="6" creationId="{A6CF7849-54AF-4257-BAE6-9BFE80DB56E8}"/>
          </ac:picMkLst>
        </pc:picChg>
        <pc:picChg chg="add mod">
          <ac:chgData name="Brian Crow" userId="59ae9cdcfb1daf2b" providerId="LiveId" clId="{98427CAF-3554-4429-A045-E294BB8EA96C}" dt="2019-03-02T23:04:45.719" v="219" actId="14100"/>
          <ac:picMkLst>
            <pc:docMk/>
            <pc:sldMk cId="285242875" sldId="258"/>
            <ac:picMk id="2050" creationId="{A8B0DDBA-08C4-47A0-B45F-4287BE23259F}"/>
          </ac:picMkLst>
        </pc:picChg>
      </pc:sldChg>
      <pc:sldChg chg="addSp delSp modSp add modTransition modAnim">
        <pc:chgData name="Brian Crow" userId="59ae9cdcfb1daf2b" providerId="LiveId" clId="{98427CAF-3554-4429-A045-E294BB8EA96C}" dt="2019-03-09T21:56:37.617" v="6754"/>
        <pc:sldMkLst>
          <pc:docMk/>
          <pc:sldMk cId="1954945644" sldId="259"/>
        </pc:sldMkLst>
        <pc:spChg chg="mod">
          <ac:chgData name="Brian Crow" userId="59ae9cdcfb1daf2b" providerId="LiveId" clId="{98427CAF-3554-4429-A045-E294BB8EA96C}" dt="2019-03-05T21:23:05.923" v="484" actId="20577"/>
          <ac:spMkLst>
            <pc:docMk/>
            <pc:sldMk cId="1954945644" sldId="259"/>
            <ac:spMk id="2" creationId="{432E7A7B-A628-4D3B-AA7F-7B25FE9CE640}"/>
          </ac:spMkLst>
        </pc:spChg>
        <pc:spChg chg="mod">
          <ac:chgData name="Brian Crow" userId="59ae9cdcfb1daf2b" providerId="LiveId" clId="{98427CAF-3554-4429-A045-E294BB8EA96C}" dt="2019-03-05T22:13:28.560" v="1323" actId="20577"/>
          <ac:spMkLst>
            <pc:docMk/>
            <pc:sldMk cId="1954945644" sldId="259"/>
            <ac:spMk id="3" creationId="{4B11E84F-6AB5-43A4-8043-5FD4DB39C285}"/>
          </ac:spMkLst>
        </pc:spChg>
        <pc:spChg chg="add mod">
          <ac:chgData name="Brian Crow" userId="59ae9cdcfb1daf2b" providerId="LiveId" clId="{98427CAF-3554-4429-A045-E294BB8EA96C}" dt="2019-03-05T21:32:47.121" v="652" actId="13822"/>
          <ac:spMkLst>
            <pc:docMk/>
            <pc:sldMk cId="1954945644" sldId="259"/>
            <ac:spMk id="4" creationId="{C0B124D2-D2C1-474B-9072-93F7D4D05ADC}"/>
          </ac:spMkLst>
        </pc:spChg>
        <pc:spChg chg="add mod">
          <ac:chgData name="Brian Crow" userId="59ae9cdcfb1daf2b" providerId="LiveId" clId="{98427CAF-3554-4429-A045-E294BB8EA96C}" dt="2019-03-05T21:33:20.760" v="658" actId="20577"/>
          <ac:spMkLst>
            <pc:docMk/>
            <pc:sldMk cId="1954945644" sldId="259"/>
            <ac:spMk id="6" creationId="{6862DF42-6E3C-4558-8FD7-51586CF7ACB2}"/>
          </ac:spMkLst>
        </pc:spChg>
        <pc:spChg chg="add mod">
          <ac:chgData name="Brian Crow" userId="59ae9cdcfb1daf2b" providerId="LiveId" clId="{98427CAF-3554-4429-A045-E294BB8EA96C}" dt="2019-03-05T21:33:24.087" v="660" actId="20577"/>
          <ac:spMkLst>
            <pc:docMk/>
            <pc:sldMk cId="1954945644" sldId="259"/>
            <ac:spMk id="7" creationId="{F23CE59D-6C2E-497C-A5BB-EF10C66B53EA}"/>
          </ac:spMkLst>
        </pc:spChg>
        <pc:spChg chg="add mod">
          <ac:chgData name="Brian Crow" userId="59ae9cdcfb1daf2b" providerId="LiveId" clId="{98427CAF-3554-4429-A045-E294BB8EA96C}" dt="2019-03-05T21:41:06.414" v="981" actId="20577"/>
          <ac:spMkLst>
            <pc:docMk/>
            <pc:sldMk cId="1954945644" sldId="259"/>
            <ac:spMk id="8" creationId="{C8954D77-3E3C-405F-9FE2-5561E001A1CB}"/>
          </ac:spMkLst>
        </pc:spChg>
        <pc:spChg chg="add mod">
          <ac:chgData name="Brian Crow" userId="59ae9cdcfb1daf2b" providerId="LiveId" clId="{98427CAF-3554-4429-A045-E294BB8EA96C}" dt="2019-03-05T21:47:20.534" v="1069" actId="571"/>
          <ac:spMkLst>
            <pc:docMk/>
            <pc:sldMk cId="1954945644" sldId="259"/>
            <ac:spMk id="9" creationId="{BC0CE3B6-0946-466A-B225-AF5D5BD69164}"/>
          </ac:spMkLst>
        </pc:spChg>
        <pc:spChg chg="add mod">
          <ac:chgData name="Brian Crow" userId="59ae9cdcfb1daf2b" providerId="LiveId" clId="{98427CAF-3554-4429-A045-E294BB8EA96C}" dt="2019-03-05T21:47:20.534" v="1069" actId="571"/>
          <ac:spMkLst>
            <pc:docMk/>
            <pc:sldMk cId="1954945644" sldId="259"/>
            <ac:spMk id="10" creationId="{1F622970-E978-4955-9B96-2B15D3FE8AB1}"/>
          </ac:spMkLst>
        </pc:spChg>
        <pc:picChg chg="add del mod">
          <ac:chgData name="Brian Crow" userId="59ae9cdcfb1daf2b" providerId="LiveId" clId="{98427CAF-3554-4429-A045-E294BB8EA96C}" dt="2019-03-09T21:56:37.617" v="6754"/>
          <ac:picMkLst>
            <pc:docMk/>
            <pc:sldMk cId="1954945644" sldId="259"/>
            <ac:picMk id="5" creationId="{D2CB732B-96AA-4B0B-B3D6-2356604FAC50}"/>
          </ac:picMkLst>
        </pc:picChg>
        <pc:picChg chg="add mod">
          <ac:chgData name="Brian Crow" userId="59ae9cdcfb1daf2b" providerId="LiveId" clId="{98427CAF-3554-4429-A045-E294BB8EA96C}" dt="2019-03-09T21:56:37.617" v="6754"/>
          <ac:picMkLst>
            <pc:docMk/>
            <pc:sldMk cId="1954945644" sldId="259"/>
            <ac:picMk id="9" creationId="{2BFF8DD0-CE34-4136-8184-AC3E8DEC0604}"/>
          </ac:picMkLst>
        </pc:picChg>
        <pc:picChg chg="add mod">
          <ac:chgData name="Brian Crow" userId="59ae9cdcfb1daf2b" providerId="LiveId" clId="{98427CAF-3554-4429-A045-E294BB8EA96C}" dt="2019-03-05T21:41:56.800" v="1055" actId="1076"/>
          <ac:picMkLst>
            <pc:docMk/>
            <pc:sldMk cId="1954945644" sldId="259"/>
            <ac:picMk id="1026" creationId="{5E848869-B2DC-4744-A0B1-2D1B69145A82}"/>
          </ac:picMkLst>
        </pc:picChg>
      </pc:sldChg>
      <pc:sldChg chg="addSp delSp modSp add modTransition modAnim">
        <pc:chgData name="Brian Crow" userId="59ae9cdcfb1daf2b" providerId="LiveId" clId="{98427CAF-3554-4429-A045-E294BB8EA96C}" dt="2019-03-09T21:59:38.420" v="6755"/>
        <pc:sldMkLst>
          <pc:docMk/>
          <pc:sldMk cId="1020658744" sldId="260"/>
        </pc:sldMkLst>
        <pc:spChg chg="mod">
          <ac:chgData name="Brian Crow" userId="59ae9cdcfb1daf2b" providerId="LiveId" clId="{98427CAF-3554-4429-A045-E294BB8EA96C}" dt="2019-03-05T22:11:01.094" v="1310" actId="20577"/>
          <ac:spMkLst>
            <pc:docMk/>
            <pc:sldMk cId="1020658744" sldId="260"/>
            <ac:spMk id="2" creationId="{17B0CFB1-7FC5-475F-841B-217322CE394D}"/>
          </ac:spMkLst>
        </pc:spChg>
        <pc:spChg chg="mod ord">
          <ac:chgData name="Brian Crow" userId="59ae9cdcfb1daf2b" providerId="LiveId" clId="{98427CAF-3554-4429-A045-E294BB8EA96C}" dt="2019-03-06T17:46:28.861" v="2390" actId="27636"/>
          <ac:spMkLst>
            <pc:docMk/>
            <pc:sldMk cId="1020658744" sldId="260"/>
            <ac:spMk id="3" creationId="{326C9EBA-483A-40D7-B723-A90D840027D9}"/>
          </ac:spMkLst>
        </pc:spChg>
        <pc:picChg chg="add del mod">
          <ac:chgData name="Brian Crow" userId="59ae9cdcfb1daf2b" providerId="LiveId" clId="{98427CAF-3554-4429-A045-E294BB8EA96C}" dt="2019-03-09T21:56:37.617" v="6754"/>
          <ac:picMkLst>
            <pc:docMk/>
            <pc:sldMk cId="1020658744" sldId="260"/>
            <ac:picMk id="4" creationId="{45546457-5C31-4752-949C-50DADACD4635}"/>
          </ac:picMkLst>
        </pc:picChg>
        <pc:picChg chg="add del mod">
          <ac:chgData name="Brian Crow" userId="59ae9cdcfb1daf2b" providerId="LiveId" clId="{98427CAF-3554-4429-A045-E294BB8EA96C}" dt="2019-03-09T21:59:38.420" v="6755"/>
          <ac:picMkLst>
            <pc:docMk/>
            <pc:sldMk cId="1020658744" sldId="260"/>
            <ac:picMk id="5" creationId="{7DE080BA-E455-4E5B-9BDA-5D25FAE3018E}"/>
          </ac:picMkLst>
        </pc:picChg>
        <pc:picChg chg="add mod">
          <ac:chgData name="Brian Crow" userId="59ae9cdcfb1daf2b" providerId="LiveId" clId="{98427CAF-3554-4429-A045-E294BB8EA96C}" dt="2019-03-09T21:59:38.420" v="6755"/>
          <ac:picMkLst>
            <pc:docMk/>
            <pc:sldMk cId="1020658744" sldId="260"/>
            <ac:picMk id="6" creationId="{65FDFC0B-A85C-4635-94FB-0CBEB2620A3F}"/>
          </ac:picMkLst>
        </pc:picChg>
        <pc:picChg chg="add mod ord">
          <ac:chgData name="Brian Crow" userId="59ae9cdcfb1daf2b" providerId="LiveId" clId="{98427CAF-3554-4429-A045-E294BB8EA96C}" dt="2019-03-06T17:46:23.360" v="2388" actId="14100"/>
          <ac:picMkLst>
            <pc:docMk/>
            <pc:sldMk cId="1020658744" sldId="260"/>
            <ac:picMk id="2050" creationId="{11B863C7-49D4-438A-8F3D-65EFFF120EA8}"/>
          </ac:picMkLst>
        </pc:picChg>
      </pc:sldChg>
      <pc:sldChg chg="addSp delSp modSp add modTransition delAnim modAnim">
        <pc:chgData name="Brian Crow" userId="59ae9cdcfb1daf2b" providerId="LiveId" clId="{98427CAF-3554-4429-A045-E294BB8EA96C}" dt="2019-03-09T21:59:38.420" v="6755"/>
        <pc:sldMkLst>
          <pc:docMk/>
          <pc:sldMk cId="3543432822" sldId="261"/>
        </pc:sldMkLst>
        <pc:spChg chg="mod">
          <ac:chgData name="Brian Crow" userId="59ae9cdcfb1daf2b" providerId="LiveId" clId="{98427CAF-3554-4429-A045-E294BB8EA96C}" dt="2019-03-05T23:26:33.191" v="2088" actId="20577"/>
          <ac:spMkLst>
            <pc:docMk/>
            <pc:sldMk cId="3543432822" sldId="261"/>
            <ac:spMk id="2" creationId="{51D09979-28F9-441D-AF0D-1D383D19872B}"/>
          </ac:spMkLst>
        </pc:spChg>
        <pc:spChg chg="del">
          <ac:chgData name="Brian Crow" userId="59ae9cdcfb1daf2b" providerId="LiveId" clId="{98427CAF-3554-4429-A045-E294BB8EA96C}" dt="2019-03-05T22:53:09.819" v="1725" actId="478"/>
          <ac:spMkLst>
            <pc:docMk/>
            <pc:sldMk cId="3543432822" sldId="261"/>
            <ac:spMk id="3" creationId="{4F841512-B0A3-4B7D-8B26-562031695497}"/>
          </ac:spMkLst>
        </pc:spChg>
        <pc:spChg chg="add mod">
          <ac:chgData name="Brian Crow" userId="59ae9cdcfb1daf2b" providerId="LiveId" clId="{98427CAF-3554-4429-A045-E294BB8EA96C}" dt="2019-03-05T23:26:09.438" v="2063" actId="1038"/>
          <ac:spMkLst>
            <pc:docMk/>
            <pc:sldMk cId="3543432822" sldId="261"/>
            <ac:spMk id="4" creationId="{1A0338B7-FD50-4DB9-BBB9-3047E0E69B00}"/>
          </ac:spMkLst>
        </pc:spChg>
        <pc:spChg chg="add mod">
          <ac:chgData name="Brian Crow" userId="59ae9cdcfb1daf2b" providerId="LiveId" clId="{98427CAF-3554-4429-A045-E294BB8EA96C}" dt="2019-03-05T23:26:09.438" v="2063" actId="1038"/>
          <ac:spMkLst>
            <pc:docMk/>
            <pc:sldMk cId="3543432822" sldId="261"/>
            <ac:spMk id="5" creationId="{4A7F5406-3E23-4857-8D44-5152C731CCB6}"/>
          </ac:spMkLst>
        </pc:spChg>
        <pc:spChg chg="add del mod">
          <ac:chgData name="Brian Crow" userId="59ae9cdcfb1daf2b" providerId="LiveId" clId="{98427CAF-3554-4429-A045-E294BB8EA96C}" dt="2019-03-05T23:34:00.426" v="2093" actId="478"/>
          <ac:spMkLst>
            <pc:docMk/>
            <pc:sldMk cId="3543432822" sldId="261"/>
            <ac:spMk id="6" creationId="{05096DF9-CDA8-4D56-A80A-DA717F4FDCF2}"/>
          </ac:spMkLst>
        </pc:spChg>
        <pc:spChg chg="add mod">
          <ac:chgData name="Brian Crow" userId="59ae9cdcfb1daf2b" providerId="LiveId" clId="{98427CAF-3554-4429-A045-E294BB8EA96C}" dt="2019-03-05T23:26:09.438" v="2063" actId="1038"/>
          <ac:spMkLst>
            <pc:docMk/>
            <pc:sldMk cId="3543432822" sldId="261"/>
            <ac:spMk id="26" creationId="{358B260B-4D98-4AB6-B0A2-B80EB86ED3C5}"/>
          </ac:spMkLst>
        </pc:spChg>
        <pc:spChg chg="add mod">
          <ac:chgData name="Brian Crow" userId="59ae9cdcfb1daf2b" providerId="LiveId" clId="{98427CAF-3554-4429-A045-E294BB8EA96C}" dt="2019-03-05T23:26:09.438" v="2063" actId="1038"/>
          <ac:spMkLst>
            <pc:docMk/>
            <pc:sldMk cId="3543432822" sldId="261"/>
            <ac:spMk id="27" creationId="{49596895-F331-4B6C-8B69-ABBF42A25B26}"/>
          </ac:spMkLst>
        </pc:spChg>
        <pc:spChg chg="add del mod">
          <ac:chgData name="Brian Crow" userId="59ae9cdcfb1daf2b" providerId="LiveId" clId="{98427CAF-3554-4429-A045-E294BB8EA96C}" dt="2019-03-05T23:43:18.163" v="2177" actId="478"/>
          <ac:spMkLst>
            <pc:docMk/>
            <pc:sldMk cId="3543432822" sldId="261"/>
            <ac:spMk id="32" creationId="{B84EEA43-D517-430B-8AE2-AA3371BAD517}"/>
          </ac:spMkLst>
        </pc:spChg>
        <pc:spChg chg="add mod">
          <ac:chgData name="Brian Crow" userId="59ae9cdcfb1daf2b" providerId="LiveId" clId="{98427CAF-3554-4429-A045-E294BB8EA96C}" dt="2019-03-05T23:43:52.791" v="2184" actId="1076"/>
          <ac:spMkLst>
            <pc:docMk/>
            <pc:sldMk cId="3543432822" sldId="261"/>
            <ac:spMk id="33" creationId="{5D0B476A-8352-4D21-9F94-8F51AB9EE32F}"/>
          </ac:spMkLst>
        </pc:spChg>
        <pc:spChg chg="add mod">
          <ac:chgData name="Brian Crow" userId="59ae9cdcfb1daf2b" providerId="LiveId" clId="{98427CAF-3554-4429-A045-E294BB8EA96C}" dt="2019-03-05T23:43:59.030" v="2185" actId="1076"/>
          <ac:spMkLst>
            <pc:docMk/>
            <pc:sldMk cId="3543432822" sldId="261"/>
            <ac:spMk id="34" creationId="{B2423113-3AAE-44A3-AB75-3BEA0EEAA3E9}"/>
          </ac:spMkLst>
        </pc:spChg>
        <pc:spChg chg="add mod">
          <ac:chgData name="Brian Crow" userId="59ae9cdcfb1daf2b" providerId="LiveId" clId="{98427CAF-3554-4429-A045-E294BB8EA96C}" dt="2019-03-05T23:35:53.558" v="2109" actId="1076"/>
          <ac:spMkLst>
            <pc:docMk/>
            <pc:sldMk cId="3543432822" sldId="261"/>
            <ac:spMk id="35" creationId="{390BA214-6AB1-49E8-9AAA-DE082CABFBEA}"/>
          </ac:spMkLst>
        </pc:spChg>
        <pc:spChg chg="add mod">
          <ac:chgData name="Brian Crow" userId="59ae9cdcfb1daf2b" providerId="LiveId" clId="{98427CAF-3554-4429-A045-E294BB8EA96C}" dt="2019-03-05T23:39:21.742" v="2150" actId="688"/>
          <ac:spMkLst>
            <pc:docMk/>
            <pc:sldMk cId="3543432822" sldId="261"/>
            <ac:spMk id="51" creationId="{A78592B0-3116-4AEA-B0A0-AD181825E85D}"/>
          </ac:spMkLst>
        </pc:spChg>
        <pc:spChg chg="add mod">
          <ac:chgData name="Brian Crow" userId="59ae9cdcfb1daf2b" providerId="LiveId" clId="{98427CAF-3554-4429-A045-E294BB8EA96C}" dt="2019-03-05T23:43:43.095" v="2182" actId="1076"/>
          <ac:spMkLst>
            <pc:docMk/>
            <pc:sldMk cId="3543432822" sldId="261"/>
            <ac:spMk id="58" creationId="{05EA4257-50E2-48DA-9676-C88B9D770F9C}"/>
          </ac:spMkLst>
        </pc:spChg>
        <pc:spChg chg="add">
          <ac:chgData name="Brian Crow" userId="59ae9cdcfb1daf2b" providerId="LiveId" clId="{98427CAF-3554-4429-A045-E294BB8EA96C}" dt="2019-03-05T23:47:10.332" v="2186"/>
          <ac:spMkLst>
            <pc:docMk/>
            <pc:sldMk cId="3543432822" sldId="261"/>
            <ac:spMk id="59" creationId="{024ABCB5-559B-46EC-A51A-66DB0F55D363}"/>
          </ac:spMkLst>
        </pc:spChg>
        <pc:spChg chg="add mod">
          <ac:chgData name="Brian Crow" userId="59ae9cdcfb1daf2b" providerId="LiveId" clId="{98427CAF-3554-4429-A045-E294BB8EA96C}" dt="2019-03-05T23:47:37.855" v="2192" actId="1076"/>
          <ac:spMkLst>
            <pc:docMk/>
            <pc:sldMk cId="3543432822" sldId="261"/>
            <ac:spMk id="60" creationId="{D7054BF5-625F-415E-9E73-71180A94287A}"/>
          </ac:spMkLst>
        </pc:spChg>
        <pc:picChg chg="add del mod">
          <ac:chgData name="Brian Crow" userId="59ae9cdcfb1daf2b" providerId="LiveId" clId="{98427CAF-3554-4429-A045-E294BB8EA96C}" dt="2019-03-09T21:56:37.617" v="6754"/>
          <ac:picMkLst>
            <pc:docMk/>
            <pc:sldMk cId="3543432822" sldId="261"/>
            <ac:picMk id="3" creationId="{B9A5E50A-0E60-47D9-BC11-18629EA491B9}"/>
          </ac:picMkLst>
        </pc:picChg>
        <pc:picChg chg="add del mod">
          <ac:chgData name="Brian Crow" userId="59ae9cdcfb1daf2b" providerId="LiveId" clId="{98427CAF-3554-4429-A045-E294BB8EA96C}" dt="2019-03-09T21:59:38.420" v="6755"/>
          <ac:picMkLst>
            <pc:docMk/>
            <pc:sldMk cId="3543432822" sldId="261"/>
            <ac:picMk id="6" creationId="{8E4CFCC6-58F3-4573-91D1-B2F7AD3E50FB}"/>
          </ac:picMkLst>
        </pc:picChg>
        <pc:picChg chg="add mod">
          <ac:chgData name="Brian Crow" userId="59ae9cdcfb1daf2b" providerId="LiveId" clId="{98427CAF-3554-4429-A045-E294BB8EA96C}" dt="2019-03-09T21:59:38.420" v="6755"/>
          <ac:picMkLst>
            <pc:docMk/>
            <pc:sldMk cId="3543432822" sldId="261"/>
            <ac:picMk id="7" creationId="{B11ED9B9-C5A1-4759-8BC8-FD1214EF4CF0}"/>
          </ac:picMkLst>
        </pc:picChg>
        <pc:cxnChg chg="add mod">
          <ac:chgData name="Brian Crow" userId="59ae9cdcfb1daf2b" providerId="LiveId" clId="{98427CAF-3554-4429-A045-E294BB8EA96C}" dt="2019-03-05T23:26:09.438" v="2063" actId="1038"/>
          <ac:cxnSpMkLst>
            <pc:docMk/>
            <pc:sldMk cId="3543432822" sldId="261"/>
            <ac:cxnSpMk id="8" creationId="{39724766-C79E-4C94-A191-F1B5D5B17E85}"/>
          </ac:cxnSpMkLst>
        </pc:cxnChg>
        <pc:cxnChg chg="add mod">
          <ac:chgData name="Brian Crow" userId="59ae9cdcfb1daf2b" providerId="LiveId" clId="{98427CAF-3554-4429-A045-E294BB8EA96C}" dt="2019-03-05T23:34:00.426" v="2093" actId="478"/>
          <ac:cxnSpMkLst>
            <pc:docMk/>
            <pc:sldMk cId="3543432822" sldId="261"/>
            <ac:cxnSpMk id="10" creationId="{8B0F160E-221A-41B9-8F8F-A4BFF8912714}"/>
          </ac:cxnSpMkLst>
        </pc:cxnChg>
        <pc:cxnChg chg="add mod">
          <ac:chgData name="Brian Crow" userId="59ae9cdcfb1daf2b" providerId="LiveId" clId="{98427CAF-3554-4429-A045-E294BB8EA96C}" dt="2019-03-05T23:26:09.438" v="2063" actId="1038"/>
          <ac:cxnSpMkLst>
            <pc:docMk/>
            <pc:sldMk cId="3543432822" sldId="261"/>
            <ac:cxnSpMk id="12" creationId="{C770C354-5B63-4F0B-A44A-C87E99C5EC7D}"/>
          </ac:cxnSpMkLst>
        </pc:cxnChg>
        <pc:cxnChg chg="add mod">
          <ac:chgData name="Brian Crow" userId="59ae9cdcfb1daf2b" providerId="LiveId" clId="{98427CAF-3554-4429-A045-E294BB8EA96C}" dt="2019-03-05T23:26:09.438" v="2063" actId="1038"/>
          <ac:cxnSpMkLst>
            <pc:docMk/>
            <pc:sldMk cId="3543432822" sldId="261"/>
            <ac:cxnSpMk id="13" creationId="{83B75D6E-2DF7-40C2-80CF-9515C874BC02}"/>
          </ac:cxnSpMkLst>
        </pc:cxnChg>
        <pc:cxnChg chg="add mod">
          <ac:chgData name="Brian Crow" userId="59ae9cdcfb1daf2b" providerId="LiveId" clId="{98427CAF-3554-4429-A045-E294BB8EA96C}" dt="2019-03-05T23:26:09.438" v="2063" actId="1038"/>
          <ac:cxnSpMkLst>
            <pc:docMk/>
            <pc:sldMk cId="3543432822" sldId="261"/>
            <ac:cxnSpMk id="14" creationId="{7F5EB67D-A2F9-4D9F-8769-AE5EF62E6E92}"/>
          </ac:cxnSpMkLst>
        </pc:cxnChg>
        <pc:cxnChg chg="add mod">
          <ac:chgData name="Brian Crow" userId="59ae9cdcfb1daf2b" providerId="LiveId" clId="{98427CAF-3554-4429-A045-E294BB8EA96C}" dt="2019-03-05T23:26:09.438" v="2063" actId="1038"/>
          <ac:cxnSpMkLst>
            <pc:docMk/>
            <pc:sldMk cId="3543432822" sldId="261"/>
            <ac:cxnSpMk id="15" creationId="{B6844C45-86EB-4454-A18D-7068798CA3BF}"/>
          </ac:cxnSpMkLst>
        </pc:cxnChg>
        <pc:cxnChg chg="add mod">
          <ac:chgData name="Brian Crow" userId="59ae9cdcfb1daf2b" providerId="LiveId" clId="{98427CAF-3554-4429-A045-E294BB8EA96C}" dt="2019-03-05T23:26:09.438" v="2063" actId="1038"/>
          <ac:cxnSpMkLst>
            <pc:docMk/>
            <pc:sldMk cId="3543432822" sldId="261"/>
            <ac:cxnSpMk id="22" creationId="{41514A20-FAC7-41D3-946A-A981BEB2B5EA}"/>
          </ac:cxnSpMkLst>
        </pc:cxnChg>
        <pc:cxnChg chg="add del mod">
          <ac:chgData name="Brian Crow" userId="59ae9cdcfb1daf2b" providerId="LiveId" clId="{98427CAF-3554-4429-A045-E294BB8EA96C}" dt="2019-03-05T23:36:00.551" v="2111" actId="478"/>
          <ac:cxnSpMkLst>
            <pc:docMk/>
            <pc:sldMk cId="3543432822" sldId="261"/>
            <ac:cxnSpMk id="24" creationId="{EC8916F7-6F97-42E4-9174-8681F520CDFF}"/>
          </ac:cxnSpMkLst>
        </pc:cxnChg>
        <pc:cxnChg chg="add del mod">
          <ac:chgData name="Brian Crow" userId="59ae9cdcfb1daf2b" providerId="LiveId" clId="{98427CAF-3554-4429-A045-E294BB8EA96C}" dt="2019-03-05T23:35:58.723" v="2110" actId="478"/>
          <ac:cxnSpMkLst>
            <pc:docMk/>
            <pc:sldMk cId="3543432822" sldId="261"/>
            <ac:cxnSpMk id="25" creationId="{92E29C7D-B3FC-46A8-8E17-548AF18EB156}"/>
          </ac:cxnSpMkLst>
        </pc:cxnChg>
        <pc:cxnChg chg="add del mod">
          <ac:chgData name="Brian Crow" userId="59ae9cdcfb1daf2b" providerId="LiveId" clId="{98427CAF-3554-4429-A045-E294BB8EA96C}" dt="2019-03-05T23:34:02.267" v="2094" actId="478"/>
          <ac:cxnSpMkLst>
            <pc:docMk/>
            <pc:sldMk cId="3543432822" sldId="261"/>
            <ac:cxnSpMk id="29" creationId="{147382D1-B6A5-4C60-9F71-EC46BCFFE16E}"/>
          </ac:cxnSpMkLst>
        </pc:cxnChg>
        <pc:cxnChg chg="add del mod">
          <ac:chgData name="Brian Crow" userId="59ae9cdcfb1daf2b" providerId="LiveId" clId="{98427CAF-3554-4429-A045-E294BB8EA96C}" dt="2019-03-05T23:36:20.564" v="2113" actId="11529"/>
          <ac:cxnSpMkLst>
            <pc:docMk/>
            <pc:sldMk cId="3543432822" sldId="261"/>
            <ac:cxnSpMk id="37" creationId="{692E7050-51A2-4CDF-B576-06CC4EBE6457}"/>
          </ac:cxnSpMkLst>
        </pc:cxnChg>
        <pc:cxnChg chg="add del mod">
          <ac:chgData name="Brian Crow" userId="59ae9cdcfb1daf2b" providerId="LiveId" clId="{98427CAF-3554-4429-A045-E294BB8EA96C}" dt="2019-03-05T23:43:22.320" v="2178" actId="478"/>
          <ac:cxnSpMkLst>
            <pc:docMk/>
            <pc:sldMk cId="3543432822" sldId="261"/>
            <ac:cxnSpMk id="39" creationId="{B344EE11-6114-4DAD-B698-1B7452EAF23E}"/>
          </ac:cxnSpMkLst>
        </pc:cxnChg>
        <pc:cxnChg chg="add mod">
          <ac:chgData name="Brian Crow" userId="59ae9cdcfb1daf2b" providerId="LiveId" clId="{98427CAF-3554-4429-A045-E294BB8EA96C}" dt="2019-03-05T23:43:37.377" v="2181" actId="1076"/>
          <ac:cxnSpMkLst>
            <pc:docMk/>
            <pc:sldMk cId="3543432822" sldId="261"/>
            <ac:cxnSpMk id="41" creationId="{64D3F9D0-8238-48F3-99C6-71DB40F3848F}"/>
          </ac:cxnSpMkLst>
        </pc:cxnChg>
        <pc:cxnChg chg="add mod">
          <ac:chgData name="Brian Crow" userId="59ae9cdcfb1daf2b" providerId="LiveId" clId="{98427CAF-3554-4429-A045-E294BB8EA96C}" dt="2019-03-05T23:43:52.791" v="2184" actId="1076"/>
          <ac:cxnSpMkLst>
            <pc:docMk/>
            <pc:sldMk cId="3543432822" sldId="261"/>
            <ac:cxnSpMk id="43" creationId="{81257B9A-D910-4B80-9DFD-B2897E81B3FE}"/>
          </ac:cxnSpMkLst>
        </pc:cxnChg>
        <pc:cxnChg chg="add mod">
          <ac:chgData name="Brian Crow" userId="59ae9cdcfb1daf2b" providerId="LiveId" clId="{98427CAF-3554-4429-A045-E294BB8EA96C}" dt="2019-03-05T23:43:59.030" v="2185" actId="1076"/>
          <ac:cxnSpMkLst>
            <pc:docMk/>
            <pc:sldMk cId="3543432822" sldId="261"/>
            <ac:cxnSpMk id="45" creationId="{7727D490-5B3E-4FFD-BDA8-84D7B6705BC5}"/>
          </ac:cxnSpMkLst>
        </pc:cxnChg>
        <pc:cxnChg chg="add mod">
          <ac:chgData name="Brian Crow" userId="59ae9cdcfb1daf2b" providerId="LiveId" clId="{98427CAF-3554-4429-A045-E294BB8EA96C}" dt="2019-03-05T23:37:58.797" v="2137" actId="692"/>
          <ac:cxnSpMkLst>
            <pc:docMk/>
            <pc:sldMk cId="3543432822" sldId="261"/>
            <ac:cxnSpMk id="47" creationId="{D118A808-7FC2-4527-9EB0-40A38D93F420}"/>
          </ac:cxnSpMkLst>
        </pc:cxnChg>
        <pc:cxnChg chg="add mod">
          <ac:chgData name="Brian Crow" userId="59ae9cdcfb1daf2b" providerId="LiveId" clId="{98427CAF-3554-4429-A045-E294BB8EA96C}" dt="2019-03-05T23:40:35.510" v="2164" actId="692"/>
          <ac:cxnSpMkLst>
            <pc:docMk/>
            <pc:sldMk cId="3543432822" sldId="261"/>
            <ac:cxnSpMk id="53" creationId="{0FD92C2F-7531-49A5-BA44-5899A69F7FDF}"/>
          </ac:cxnSpMkLst>
        </pc:cxnChg>
        <pc:cxnChg chg="add mod">
          <ac:chgData name="Brian Crow" userId="59ae9cdcfb1daf2b" providerId="LiveId" clId="{98427CAF-3554-4429-A045-E294BB8EA96C}" dt="2019-03-05T23:48:04.683" v="2197" actId="14100"/>
          <ac:cxnSpMkLst>
            <pc:docMk/>
            <pc:sldMk cId="3543432822" sldId="261"/>
            <ac:cxnSpMk id="61" creationId="{1828F613-29BB-4365-82D3-ECDA73BD4EAF}"/>
          </ac:cxnSpMkLst>
        </pc:cxnChg>
      </pc:sldChg>
      <pc:sldChg chg="addSp delSp modSp add modTransition delAnim modAnim">
        <pc:chgData name="Brian Crow" userId="59ae9cdcfb1daf2b" providerId="LiveId" clId="{98427CAF-3554-4429-A045-E294BB8EA96C}" dt="2019-03-09T22:09:13.973" v="6758"/>
        <pc:sldMkLst>
          <pc:docMk/>
          <pc:sldMk cId="324137300" sldId="262"/>
        </pc:sldMkLst>
        <pc:spChg chg="mod">
          <ac:chgData name="Brian Crow" userId="59ae9cdcfb1daf2b" providerId="LiveId" clId="{98427CAF-3554-4429-A045-E294BB8EA96C}" dt="2019-03-06T01:47:34.523" v="2222" actId="2711"/>
          <ac:spMkLst>
            <pc:docMk/>
            <pc:sldMk cId="324137300" sldId="262"/>
            <ac:spMk id="2" creationId="{803179F3-7A60-4488-9A64-8F880B0BC165}"/>
          </ac:spMkLst>
        </pc:spChg>
        <pc:spChg chg="del mod">
          <ac:chgData name="Brian Crow" userId="59ae9cdcfb1daf2b" providerId="LiveId" clId="{98427CAF-3554-4429-A045-E294BB8EA96C}" dt="2019-03-06T17:47:28.919" v="2394" actId="478"/>
          <ac:spMkLst>
            <pc:docMk/>
            <pc:sldMk cId="324137300" sldId="262"/>
            <ac:spMk id="3" creationId="{1885A550-626B-4857-90C9-78E77947A427}"/>
          </ac:spMkLst>
        </pc:spChg>
        <pc:spChg chg="add mod">
          <ac:chgData name="Brian Crow" userId="59ae9cdcfb1daf2b" providerId="LiveId" clId="{98427CAF-3554-4429-A045-E294BB8EA96C}" dt="2019-03-06T18:05:16.124" v="2642" actId="1036"/>
          <ac:spMkLst>
            <pc:docMk/>
            <pc:sldMk cId="324137300" sldId="262"/>
            <ac:spMk id="4" creationId="{B096EE7B-78AB-4585-A158-46CA1F22F9C1}"/>
          </ac:spMkLst>
        </pc:spChg>
        <pc:spChg chg="add del">
          <ac:chgData name="Brian Crow" userId="59ae9cdcfb1daf2b" providerId="LiveId" clId="{98427CAF-3554-4429-A045-E294BB8EA96C}" dt="2019-03-06T17:48:27.921" v="2409" actId="478"/>
          <ac:spMkLst>
            <pc:docMk/>
            <pc:sldMk cId="324137300" sldId="262"/>
            <ac:spMk id="5" creationId="{33046AF0-76BB-4E5F-BE18-6F5AF05AD7DD}"/>
          </ac:spMkLst>
        </pc:spChg>
        <pc:spChg chg="add mod">
          <ac:chgData name="Brian Crow" userId="59ae9cdcfb1daf2b" providerId="LiveId" clId="{98427CAF-3554-4429-A045-E294BB8EA96C}" dt="2019-03-06T18:05:16.124" v="2642" actId="1036"/>
          <ac:spMkLst>
            <pc:docMk/>
            <pc:sldMk cId="324137300" sldId="262"/>
            <ac:spMk id="6" creationId="{9523F5E2-5FD7-4B97-8E08-E7C82FA94336}"/>
          </ac:spMkLst>
        </pc:spChg>
        <pc:spChg chg="add mod">
          <ac:chgData name="Brian Crow" userId="59ae9cdcfb1daf2b" providerId="LiveId" clId="{98427CAF-3554-4429-A045-E294BB8EA96C}" dt="2019-03-06T18:05:16.124" v="2642" actId="1036"/>
          <ac:spMkLst>
            <pc:docMk/>
            <pc:sldMk cId="324137300" sldId="262"/>
            <ac:spMk id="7" creationId="{2F6049C8-E20B-49F9-BBDA-493FAE126C31}"/>
          </ac:spMkLst>
        </pc:spChg>
        <pc:spChg chg="add mod">
          <ac:chgData name="Brian Crow" userId="59ae9cdcfb1daf2b" providerId="LiveId" clId="{98427CAF-3554-4429-A045-E294BB8EA96C}" dt="2019-03-06T18:05:16.124" v="2642" actId="1036"/>
          <ac:spMkLst>
            <pc:docMk/>
            <pc:sldMk cId="324137300" sldId="262"/>
            <ac:spMk id="8" creationId="{2EA864AE-6FA5-4280-BD8D-779C4F93ECD4}"/>
          </ac:spMkLst>
        </pc:spChg>
        <pc:spChg chg="add mod">
          <ac:chgData name="Brian Crow" userId="59ae9cdcfb1daf2b" providerId="LiveId" clId="{98427CAF-3554-4429-A045-E294BB8EA96C}" dt="2019-03-06T18:05:16.124" v="2642" actId="1036"/>
          <ac:spMkLst>
            <pc:docMk/>
            <pc:sldMk cId="324137300" sldId="262"/>
            <ac:spMk id="9" creationId="{E9C1A075-A7B9-45E7-8234-EBF92BA0E19B}"/>
          </ac:spMkLst>
        </pc:spChg>
        <pc:spChg chg="add mod">
          <ac:chgData name="Brian Crow" userId="59ae9cdcfb1daf2b" providerId="LiveId" clId="{98427CAF-3554-4429-A045-E294BB8EA96C}" dt="2019-03-06T18:05:16.124" v="2642" actId="1036"/>
          <ac:spMkLst>
            <pc:docMk/>
            <pc:sldMk cId="324137300" sldId="262"/>
            <ac:spMk id="10" creationId="{89893912-5977-423F-8123-4573EA2B3D18}"/>
          </ac:spMkLst>
        </pc:spChg>
        <pc:spChg chg="add del mod">
          <ac:chgData name="Brian Crow" userId="59ae9cdcfb1daf2b" providerId="LiveId" clId="{98427CAF-3554-4429-A045-E294BB8EA96C}" dt="2019-03-06T17:57:28.531" v="2453" actId="478"/>
          <ac:spMkLst>
            <pc:docMk/>
            <pc:sldMk cId="324137300" sldId="262"/>
            <ac:spMk id="22" creationId="{4692227B-BBD0-45C8-A174-827191D9276D}"/>
          </ac:spMkLst>
        </pc:spChg>
        <pc:spChg chg="add mod">
          <ac:chgData name="Brian Crow" userId="59ae9cdcfb1daf2b" providerId="LiveId" clId="{98427CAF-3554-4429-A045-E294BB8EA96C}" dt="2019-03-06T18:02:23.940" v="2602" actId="2711"/>
          <ac:spMkLst>
            <pc:docMk/>
            <pc:sldMk cId="324137300" sldId="262"/>
            <ac:spMk id="23" creationId="{18E7D934-380B-4C0A-8BBF-8A5E2608FF30}"/>
          </ac:spMkLst>
        </pc:spChg>
        <pc:spChg chg="add mod">
          <ac:chgData name="Brian Crow" userId="59ae9cdcfb1daf2b" providerId="LiveId" clId="{98427CAF-3554-4429-A045-E294BB8EA96C}" dt="2019-03-07T14:37:43.563" v="3269" actId="20577"/>
          <ac:spMkLst>
            <pc:docMk/>
            <pc:sldMk cId="324137300" sldId="262"/>
            <ac:spMk id="24" creationId="{89039973-5223-4301-9AE5-CDCC5C8F50CA}"/>
          </ac:spMkLst>
        </pc:spChg>
        <pc:spChg chg="add mod">
          <ac:chgData name="Brian Crow" userId="59ae9cdcfb1daf2b" providerId="LiveId" clId="{98427CAF-3554-4429-A045-E294BB8EA96C}" dt="2019-03-06T19:06:50.607" v="3169" actId="1038"/>
          <ac:spMkLst>
            <pc:docMk/>
            <pc:sldMk cId="324137300" sldId="262"/>
            <ac:spMk id="25" creationId="{4EBAF0E2-C7FA-454A-B596-96F14562ED2E}"/>
          </ac:spMkLst>
        </pc:spChg>
        <pc:spChg chg="add del mod">
          <ac:chgData name="Brian Crow" userId="59ae9cdcfb1daf2b" providerId="LiveId" clId="{98427CAF-3554-4429-A045-E294BB8EA96C}" dt="2019-03-06T18:01:34.626" v="2587"/>
          <ac:spMkLst>
            <pc:docMk/>
            <pc:sldMk cId="324137300" sldId="262"/>
            <ac:spMk id="26" creationId="{5C2D684B-847C-4605-B827-840478A1C129}"/>
          </ac:spMkLst>
        </pc:spChg>
        <pc:spChg chg="add mod">
          <ac:chgData name="Brian Crow" userId="59ae9cdcfb1daf2b" providerId="LiveId" clId="{98427CAF-3554-4429-A045-E294BB8EA96C}" dt="2019-03-06T19:05:30.470" v="3114" actId="1076"/>
          <ac:spMkLst>
            <pc:docMk/>
            <pc:sldMk cId="324137300" sldId="262"/>
            <ac:spMk id="27" creationId="{52C8FC07-091A-4B9E-828A-C98F372C72D1}"/>
          </ac:spMkLst>
        </pc:spChg>
        <pc:spChg chg="add mod">
          <ac:chgData name="Brian Crow" userId="59ae9cdcfb1daf2b" providerId="LiveId" clId="{98427CAF-3554-4429-A045-E294BB8EA96C}" dt="2019-03-06T19:05:30.470" v="3114" actId="1076"/>
          <ac:spMkLst>
            <pc:docMk/>
            <pc:sldMk cId="324137300" sldId="262"/>
            <ac:spMk id="28" creationId="{ABFE8A98-ED2A-4A7D-876C-C0858D234337}"/>
          </ac:spMkLst>
        </pc:spChg>
        <pc:spChg chg="add mod">
          <ac:chgData name="Brian Crow" userId="59ae9cdcfb1daf2b" providerId="LiveId" clId="{98427CAF-3554-4429-A045-E294BB8EA96C}" dt="2019-03-06T19:05:30.470" v="3114" actId="1076"/>
          <ac:spMkLst>
            <pc:docMk/>
            <pc:sldMk cId="324137300" sldId="262"/>
            <ac:spMk id="29" creationId="{8CFFB0B8-D0BA-42F6-8118-4E4E5391C1F9}"/>
          </ac:spMkLst>
        </pc:spChg>
        <pc:spChg chg="add mod">
          <ac:chgData name="Brian Crow" userId="59ae9cdcfb1daf2b" providerId="LiveId" clId="{98427CAF-3554-4429-A045-E294BB8EA96C}" dt="2019-03-06T19:05:30.470" v="3114" actId="1076"/>
          <ac:spMkLst>
            <pc:docMk/>
            <pc:sldMk cId="324137300" sldId="262"/>
            <ac:spMk id="30" creationId="{4A0A4CE7-ECD8-4EE3-BB08-575DDA407C02}"/>
          </ac:spMkLst>
        </pc:spChg>
        <pc:spChg chg="add mod">
          <ac:chgData name="Brian Crow" userId="59ae9cdcfb1daf2b" providerId="LiveId" clId="{98427CAF-3554-4429-A045-E294BB8EA96C}" dt="2019-03-06T19:05:30.470" v="3114" actId="1076"/>
          <ac:spMkLst>
            <pc:docMk/>
            <pc:sldMk cId="324137300" sldId="262"/>
            <ac:spMk id="31" creationId="{7171547F-FDB0-4D68-94B5-3681D1A4D12E}"/>
          </ac:spMkLst>
        </pc:spChg>
        <pc:spChg chg="add mod">
          <ac:chgData name="Brian Crow" userId="59ae9cdcfb1daf2b" providerId="LiveId" clId="{98427CAF-3554-4429-A045-E294BB8EA96C}" dt="2019-03-06T19:05:30.470" v="3114" actId="1076"/>
          <ac:spMkLst>
            <pc:docMk/>
            <pc:sldMk cId="324137300" sldId="262"/>
            <ac:spMk id="32" creationId="{9A907454-A779-48EA-AF53-B6B081645BD1}"/>
          </ac:spMkLst>
        </pc:spChg>
        <pc:spChg chg="add mod">
          <ac:chgData name="Brian Crow" userId="59ae9cdcfb1daf2b" providerId="LiveId" clId="{98427CAF-3554-4429-A045-E294BB8EA96C}" dt="2019-03-06T19:05:30.470" v="3114" actId="1076"/>
          <ac:spMkLst>
            <pc:docMk/>
            <pc:sldMk cId="324137300" sldId="262"/>
            <ac:spMk id="33" creationId="{390E5D92-8E6C-4D7D-8D1E-813C900CB998}"/>
          </ac:spMkLst>
        </pc:spChg>
        <pc:spChg chg="add del mod">
          <ac:chgData name="Brian Crow" userId="59ae9cdcfb1daf2b" providerId="LiveId" clId="{98427CAF-3554-4429-A045-E294BB8EA96C}" dt="2019-03-06T19:05:11.200" v="3112" actId="478"/>
          <ac:spMkLst>
            <pc:docMk/>
            <pc:sldMk cId="324137300" sldId="262"/>
            <ac:spMk id="34" creationId="{FBC3F773-C040-4BCC-8443-DC5C2125018D}"/>
          </ac:spMkLst>
        </pc:spChg>
        <pc:spChg chg="add del mod">
          <ac:chgData name="Brian Crow" userId="59ae9cdcfb1daf2b" providerId="LiveId" clId="{98427CAF-3554-4429-A045-E294BB8EA96C}" dt="2019-03-06T19:05:11.200" v="3112" actId="478"/>
          <ac:spMkLst>
            <pc:docMk/>
            <pc:sldMk cId="324137300" sldId="262"/>
            <ac:spMk id="35" creationId="{B81E7432-BAA6-4DFE-B95C-06CE31A210AD}"/>
          </ac:spMkLst>
        </pc:spChg>
        <pc:spChg chg="add del mod">
          <ac:chgData name="Brian Crow" userId="59ae9cdcfb1daf2b" providerId="LiveId" clId="{98427CAF-3554-4429-A045-E294BB8EA96C}" dt="2019-03-06T19:05:11.200" v="3112" actId="478"/>
          <ac:spMkLst>
            <pc:docMk/>
            <pc:sldMk cId="324137300" sldId="262"/>
            <ac:spMk id="36" creationId="{FDDB5062-F2C5-4AAD-B887-BA4BCDA62951}"/>
          </ac:spMkLst>
        </pc:spChg>
        <pc:spChg chg="add del mod">
          <ac:chgData name="Brian Crow" userId="59ae9cdcfb1daf2b" providerId="LiveId" clId="{98427CAF-3554-4429-A045-E294BB8EA96C}" dt="2019-03-06T19:05:11.200" v="3112" actId="478"/>
          <ac:spMkLst>
            <pc:docMk/>
            <pc:sldMk cId="324137300" sldId="262"/>
            <ac:spMk id="37" creationId="{0C72151C-DD1B-4643-9AAC-0F2E2DBAC34D}"/>
          </ac:spMkLst>
        </pc:spChg>
        <pc:spChg chg="add del mod">
          <ac:chgData name="Brian Crow" userId="59ae9cdcfb1daf2b" providerId="LiveId" clId="{98427CAF-3554-4429-A045-E294BB8EA96C}" dt="2019-03-06T19:05:11.200" v="3112" actId="478"/>
          <ac:spMkLst>
            <pc:docMk/>
            <pc:sldMk cId="324137300" sldId="262"/>
            <ac:spMk id="38" creationId="{918062F0-8E3F-469E-9FC1-E51BC0ADA6EF}"/>
          </ac:spMkLst>
        </pc:spChg>
        <pc:spChg chg="add del mod">
          <ac:chgData name="Brian Crow" userId="59ae9cdcfb1daf2b" providerId="LiveId" clId="{98427CAF-3554-4429-A045-E294BB8EA96C}" dt="2019-03-06T19:05:11.200" v="3112" actId="478"/>
          <ac:spMkLst>
            <pc:docMk/>
            <pc:sldMk cId="324137300" sldId="262"/>
            <ac:spMk id="39" creationId="{A21C05B6-7694-4549-A924-00E805DE6159}"/>
          </ac:spMkLst>
        </pc:spChg>
        <pc:spChg chg="add del mod">
          <ac:chgData name="Brian Crow" userId="59ae9cdcfb1daf2b" providerId="LiveId" clId="{98427CAF-3554-4429-A045-E294BB8EA96C}" dt="2019-03-06T19:05:11.200" v="3112" actId="478"/>
          <ac:spMkLst>
            <pc:docMk/>
            <pc:sldMk cId="324137300" sldId="262"/>
            <ac:spMk id="40" creationId="{33EA7AE8-9929-4323-A0F0-AB6EC1F70164}"/>
          </ac:spMkLst>
        </pc:spChg>
        <pc:spChg chg="add del mod">
          <ac:chgData name="Brian Crow" userId="59ae9cdcfb1daf2b" providerId="LiveId" clId="{98427CAF-3554-4429-A045-E294BB8EA96C}" dt="2019-03-06T19:05:15.770" v="3113" actId="478"/>
          <ac:spMkLst>
            <pc:docMk/>
            <pc:sldMk cId="324137300" sldId="262"/>
            <ac:spMk id="41" creationId="{33DA3E60-9405-43E9-8E18-F775369F936F}"/>
          </ac:spMkLst>
        </pc:spChg>
        <pc:spChg chg="add del">
          <ac:chgData name="Brian Crow" userId="59ae9cdcfb1daf2b" providerId="LiveId" clId="{98427CAF-3554-4429-A045-E294BB8EA96C}" dt="2019-03-06T18:08:45.294" v="2650"/>
          <ac:spMkLst>
            <pc:docMk/>
            <pc:sldMk cId="324137300" sldId="262"/>
            <ac:spMk id="42" creationId="{9E1FF403-C6E3-4F6A-924E-C99FD074F560}"/>
          </ac:spMkLst>
        </pc:spChg>
        <pc:spChg chg="add mod">
          <ac:chgData name="Brian Crow" userId="59ae9cdcfb1daf2b" providerId="LiveId" clId="{98427CAF-3554-4429-A045-E294BB8EA96C}" dt="2019-03-06T18:15:02.835" v="2693" actId="1076"/>
          <ac:spMkLst>
            <pc:docMk/>
            <pc:sldMk cId="324137300" sldId="262"/>
            <ac:spMk id="43" creationId="{9D7DD702-40F9-48A7-AEF2-D5DABBA65916}"/>
          </ac:spMkLst>
        </pc:spChg>
        <pc:spChg chg="add mod">
          <ac:chgData name="Brian Crow" userId="59ae9cdcfb1daf2b" providerId="LiveId" clId="{98427CAF-3554-4429-A045-E294BB8EA96C}" dt="2019-03-06T18:15:09.949" v="2694" actId="1076"/>
          <ac:spMkLst>
            <pc:docMk/>
            <pc:sldMk cId="324137300" sldId="262"/>
            <ac:spMk id="44" creationId="{B942BB36-F7DD-486C-8A64-D3DC65262D0D}"/>
          </ac:spMkLst>
        </pc:spChg>
        <pc:spChg chg="add mod">
          <ac:chgData name="Brian Crow" userId="59ae9cdcfb1daf2b" providerId="LiveId" clId="{98427CAF-3554-4429-A045-E294BB8EA96C}" dt="2019-03-06T19:09:45.184" v="3191" actId="1076"/>
          <ac:spMkLst>
            <pc:docMk/>
            <pc:sldMk cId="324137300" sldId="262"/>
            <ac:spMk id="134" creationId="{E840C8E4-D7A0-4177-AC89-06796DD9DBE9}"/>
          </ac:spMkLst>
        </pc:spChg>
        <pc:spChg chg="add mod">
          <ac:chgData name="Brian Crow" userId="59ae9cdcfb1daf2b" providerId="LiveId" clId="{98427CAF-3554-4429-A045-E294BB8EA96C}" dt="2019-03-06T19:10:05.220" v="3197" actId="20577"/>
          <ac:spMkLst>
            <pc:docMk/>
            <pc:sldMk cId="324137300" sldId="262"/>
            <ac:spMk id="135" creationId="{400DF657-0BBE-42E1-925E-CAF87EE87814}"/>
          </ac:spMkLst>
        </pc:spChg>
        <pc:spChg chg="add del mod">
          <ac:chgData name="Brian Crow" userId="59ae9cdcfb1daf2b" providerId="LiveId" clId="{98427CAF-3554-4429-A045-E294BB8EA96C}" dt="2019-03-06T19:10:15.513" v="3201" actId="20577"/>
          <ac:spMkLst>
            <pc:docMk/>
            <pc:sldMk cId="324137300" sldId="262"/>
            <ac:spMk id="136" creationId="{4FD69A71-4721-42AF-9CCC-ACB3AA46FE8F}"/>
          </ac:spMkLst>
        </pc:spChg>
        <pc:picChg chg="add del mod">
          <ac:chgData name="Brian Crow" userId="59ae9cdcfb1daf2b" providerId="LiveId" clId="{98427CAF-3554-4429-A045-E294BB8EA96C}" dt="2019-03-09T22:02:00.705" v="6756"/>
          <ac:picMkLst>
            <pc:docMk/>
            <pc:sldMk cId="324137300" sldId="262"/>
            <ac:picMk id="3" creationId="{4D06A6DE-264C-45F0-82FA-CDA840ABC2BE}"/>
          </ac:picMkLst>
        </pc:picChg>
        <pc:picChg chg="add del mod">
          <ac:chgData name="Brian Crow" userId="59ae9cdcfb1daf2b" providerId="LiveId" clId="{98427CAF-3554-4429-A045-E294BB8EA96C}" dt="2019-03-09T22:02:46.855" v="6757"/>
          <ac:picMkLst>
            <pc:docMk/>
            <pc:sldMk cId="324137300" sldId="262"/>
            <ac:picMk id="5" creationId="{7663FA8F-4DDA-41D7-82DD-4AEEEE242AA7}"/>
          </ac:picMkLst>
        </pc:picChg>
        <pc:picChg chg="add del mod">
          <ac:chgData name="Brian Crow" userId="59ae9cdcfb1daf2b" providerId="LiveId" clId="{98427CAF-3554-4429-A045-E294BB8EA96C}" dt="2019-03-09T22:09:13.973" v="6758"/>
          <ac:picMkLst>
            <pc:docMk/>
            <pc:sldMk cId="324137300" sldId="262"/>
            <ac:picMk id="11" creationId="{790028C8-E50C-4C4C-AF25-77FC83E92692}"/>
          </ac:picMkLst>
        </pc:picChg>
        <pc:picChg chg="add mod">
          <ac:chgData name="Brian Crow" userId="59ae9cdcfb1daf2b" providerId="LiveId" clId="{98427CAF-3554-4429-A045-E294BB8EA96C}" dt="2019-03-09T22:09:13.973" v="6758"/>
          <ac:picMkLst>
            <pc:docMk/>
            <pc:sldMk cId="324137300" sldId="262"/>
            <ac:picMk id="12" creationId="{9387C921-4C20-4EE9-A6C3-FF88C0A97A67}"/>
          </ac:picMkLst>
        </pc:picChg>
        <pc:inkChg chg="add del">
          <ac:chgData name="Brian Crow" userId="59ae9cdcfb1daf2b" providerId="LiveId" clId="{98427CAF-3554-4429-A045-E294BB8EA96C}" dt="2019-03-06T17:51:23.972" v="2437" actId="9405"/>
          <ac:inkMkLst>
            <pc:docMk/>
            <pc:sldMk cId="324137300" sldId="262"/>
            <ac:inkMk id="11" creationId="{AA4E8573-27E0-4FCD-AF7C-C6816EB2F868}"/>
          </ac:inkMkLst>
        </pc:inkChg>
        <pc:inkChg chg="add del">
          <ac:chgData name="Brian Crow" userId="59ae9cdcfb1daf2b" providerId="LiveId" clId="{98427CAF-3554-4429-A045-E294BB8EA96C}" dt="2019-03-06T18:05:39.660" v="2643" actId="478"/>
          <ac:inkMkLst>
            <pc:docMk/>
            <pc:sldMk cId="324137300" sldId="262"/>
            <ac:inkMk id="12" creationId="{7269E163-17CC-4749-A4D4-0CEDF485488D}"/>
          </ac:inkMkLst>
        </pc:inkChg>
        <pc:inkChg chg="add del">
          <ac:chgData name="Brian Crow" userId="59ae9cdcfb1daf2b" providerId="LiveId" clId="{98427CAF-3554-4429-A045-E294BB8EA96C}" dt="2019-03-06T17:51:57.094" v="2443" actId="9405"/>
          <ac:inkMkLst>
            <pc:docMk/>
            <pc:sldMk cId="324137300" sldId="262"/>
            <ac:inkMk id="13" creationId="{11F5E7D7-F6A4-4E8A-8489-B8CFE578BF32}"/>
          </ac:inkMkLst>
        </pc:inkChg>
        <pc:inkChg chg="add del">
          <ac:chgData name="Brian Crow" userId="59ae9cdcfb1daf2b" providerId="LiveId" clId="{98427CAF-3554-4429-A045-E294BB8EA96C}" dt="2019-03-06T17:51:56.443" v="2442" actId="9405"/>
          <ac:inkMkLst>
            <pc:docMk/>
            <pc:sldMk cId="324137300" sldId="262"/>
            <ac:inkMk id="14" creationId="{0C445475-7A39-45DA-9590-29154F121AD6}"/>
          </ac:inkMkLst>
        </pc:inkChg>
        <pc:inkChg chg="add">
          <ac:chgData name="Brian Crow" userId="59ae9cdcfb1daf2b" providerId="LiveId" clId="{98427CAF-3554-4429-A045-E294BB8EA96C}" dt="2019-03-06T17:51:55.924" v="2441"/>
          <ac:inkMkLst>
            <pc:docMk/>
            <pc:sldMk cId="324137300" sldId="262"/>
            <ac:inkMk id="15" creationId="{E7E18F10-D031-4144-BD80-FC34CB2EC4DE}"/>
          </ac:inkMkLst>
        </pc:inkChg>
        <pc:inkChg chg="add del">
          <ac:chgData name="Brian Crow" userId="59ae9cdcfb1daf2b" providerId="LiveId" clId="{98427CAF-3554-4429-A045-E294BB8EA96C}" dt="2019-03-06T17:56:28.312" v="2447"/>
          <ac:inkMkLst>
            <pc:docMk/>
            <pc:sldMk cId="324137300" sldId="262"/>
            <ac:inkMk id="16" creationId="{0D9F3DC0-4824-414C-ADAD-07BB68A9D97B}"/>
          </ac:inkMkLst>
        </pc:inkChg>
        <pc:inkChg chg="add del">
          <ac:chgData name="Brian Crow" userId="59ae9cdcfb1daf2b" providerId="LiveId" clId="{98427CAF-3554-4429-A045-E294BB8EA96C}" dt="2019-03-06T17:56:56.187" v="2450"/>
          <ac:inkMkLst>
            <pc:docMk/>
            <pc:sldMk cId="324137300" sldId="262"/>
            <ac:inkMk id="17" creationId="{513DDAA6-0394-4FE4-A410-5887FD6190FB}"/>
          </ac:inkMkLst>
        </pc:inkChg>
        <pc:inkChg chg="add del">
          <ac:chgData name="Brian Crow" userId="59ae9cdcfb1daf2b" providerId="LiveId" clId="{98427CAF-3554-4429-A045-E294BB8EA96C}" dt="2019-03-06T17:56:28.312" v="2447"/>
          <ac:inkMkLst>
            <pc:docMk/>
            <pc:sldMk cId="324137300" sldId="262"/>
            <ac:inkMk id="18" creationId="{78FF711F-B341-4B4C-9D7F-0490751F9B4F}"/>
          </ac:inkMkLst>
        </pc:inkChg>
        <pc:inkChg chg="add del">
          <ac:chgData name="Brian Crow" userId="59ae9cdcfb1daf2b" providerId="LiveId" clId="{98427CAF-3554-4429-A045-E294BB8EA96C}" dt="2019-03-06T17:56:43.013" v="2449"/>
          <ac:inkMkLst>
            <pc:docMk/>
            <pc:sldMk cId="324137300" sldId="262"/>
            <ac:inkMk id="19" creationId="{24E2FA58-C767-41D6-8672-8046FEB2AE3F}"/>
          </ac:inkMkLst>
        </pc:inkChg>
        <pc:inkChg chg="add del">
          <ac:chgData name="Brian Crow" userId="59ae9cdcfb1daf2b" providerId="LiveId" clId="{98427CAF-3554-4429-A045-E294BB8EA96C}" dt="2019-03-06T17:56:43.013" v="2449"/>
          <ac:inkMkLst>
            <pc:docMk/>
            <pc:sldMk cId="324137300" sldId="262"/>
            <ac:inkMk id="20" creationId="{8605A83C-0933-4DCC-9529-0954F5403E96}"/>
          </ac:inkMkLst>
        </pc:inkChg>
        <pc:inkChg chg="add del">
          <ac:chgData name="Brian Crow" userId="59ae9cdcfb1daf2b" providerId="LiveId" clId="{98427CAF-3554-4429-A045-E294BB8EA96C}" dt="2019-03-06T17:56:56.187" v="2451"/>
          <ac:inkMkLst>
            <pc:docMk/>
            <pc:sldMk cId="324137300" sldId="262"/>
            <ac:inkMk id="21" creationId="{326F4F72-89EC-4B99-A15D-8456ED23D28E}"/>
          </ac:inkMkLst>
        </pc:inkChg>
        <pc:cxnChg chg="add mod">
          <ac:chgData name="Brian Crow" userId="59ae9cdcfb1daf2b" providerId="LiveId" clId="{98427CAF-3554-4429-A045-E294BB8EA96C}" dt="2019-03-06T19:05:30.470" v="3114" actId="1076"/>
          <ac:cxnSpMkLst>
            <pc:docMk/>
            <pc:sldMk cId="324137300" sldId="262"/>
            <ac:cxnSpMk id="46" creationId="{33EBF3A8-C203-4563-B5C5-F05FD29175F0}"/>
          </ac:cxnSpMkLst>
        </pc:cxnChg>
        <pc:cxnChg chg="add del mod">
          <ac:chgData name="Brian Crow" userId="59ae9cdcfb1daf2b" providerId="LiveId" clId="{98427CAF-3554-4429-A045-E294BB8EA96C}" dt="2019-03-06T18:52:08.974" v="3047" actId="478"/>
          <ac:cxnSpMkLst>
            <pc:docMk/>
            <pc:sldMk cId="324137300" sldId="262"/>
            <ac:cxnSpMk id="48" creationId="{CCA64E27-07BE-4B42-A086-DF5C67E2B641}"/>
          </ac:cxnSpMkLst>
        </pc:cxnChg>
        <pc:cxnChg chg="add del mod">
          <ac:chgData name="Brian Crow" userId="59ae9cdcfb1daf2b" providerId="LiveId" clId="{98427CAF-3554-4429-A045-E294BB8EA96C}" dt="2019-03-06T18:52:06.575" v="3046" actId="478"/>
          <ac:cxnSpMkLst>
            <pc:docMk/>
            <pc:sldMk cId="324137300" sldId="262"/>
            <ac:cxnSpMk id="50" creationId="{15ACD418-60C7-4059-B040-0A38869CF052}"/>
          </ac:cxnSpMkLst>
        </pc:cxnChg>
        <pc:cxnChg chg="add mod">
          <ac:chgData name="Brian Crow" userId="59ae9cdcfb1daf2b" providerId="LiveId" clId="{98427CAF-3554-4429-A045-E294BB8EA96C}" dt="2019-03-06T19:05:30.470" v="3114" actId="1076"/>
          <ac:cxnSpMkLst>
            <pc:docMk/>
            <pc:sldMk cId="324137300" sldId="262"/>
            <ac:cxnSpMk id="52" creationId="{7D5D7A59-9D92-4600-B7A5-00DAAB3E3D6E}"/>
          </ac:cxnSpMkLst>
        </pc:cxnChg>
        <pc:cxnChg chg="add mod">
          <ac:chgData name="Brian Crow" userId="59ae9cdcfb1daf2b" providerId="LiveId" clId="{98427CAF-3554-4429-A045-E294BB8EA96C}" dt="2019-03-06T19:05:30.470" v="3114" actId="1076"/>
          <ac:cxnSpMkLst>
            <pc:docMk/>
            <pc:sldMk cId="324137300" sldId="262"/>
            <ac:cxnSpMk id="54" creationId="{E152C1A4-24BA-4D03-BBBA-71515E4B5305}"/>
          </ac:cxnSpMkLst>
        </pc:cxnChg>
        <pc:cxnChg chg="add mod">
          <ac:chgData name="Brian Crow" userId="59ae9cdcfb1daf2b" providerId="LiveId" clId="{98427CAF-3554-4429-A045-E294BB8EA96C}" dt="2019-03-06T19:05:30.470" v="3114" actId="1076"/>
          <ac:cxnSpMkLst>
            <pc:docMk/>
            <pc:sldMk cId="324137300" sldId="262"/>
            <ac:cxnSpMk id="56" creationId="{9A5F8312-271D-4516-B9AB-D92CCE6E838D}"/>
          </ac:cxnSpMkLst>
        </pc:cxnChg>
        <pc:cxnChg chg="add del mod">
          <ac:chgData name="Brian Crow" userId="59ae9cdcfb1daf2b" providerId="LiveId" clId="{98427CAF-3554-4429-A045-E294BB8EA96C}" dt="2019-03-06T18:55:06.726" v="3052" actId="11529"/>
          <ac:cxnSpMkLst>
            <pc:docMk/>
            <pc:sldMk cId="324137300" sldId="262"/>
            <ac:cxnSpMk id="58" creationId="{365B665E-43A9-4370-AA7D-5D2E8E91A570}"/>
          </ac:cxnSpMkLst>
        </pc:cxnChg>
        <pc:cxnChg chg="add mod">
          <ac:chgData name="Brian Crow" userId="59ae9cdcfb1daf2b" providerId="LiveId" clId="{98427CAF-3554-4429-A045-E294BB8EA96C}" dt="2019-03-06T19:05:30.470" v="3114" actId="1076"/>
          <ac:cxnSpMkLst>
            <pc:docMk/>
            <pc:sldMk cId="324137300" sldId="262"/>
            <ac:cxnSpMk id="60" creationId="{18F430CC-35DA-4104-B6B8-C683B8FFF5DB}"/>
          </ac:cxnSpMkLst>
        </pc:cxnChg>
        <pc:cxnChg chg="add mod">
          <ac:chgData name="Brian Crow" userId="59ae9cdcfb1daf2b" providerId="LiveId" clId="{98427CAF-3554-4429-A045-E294BB8EA96C}" dt="2019-03-06T19:05:30.470" v="3114" actId="1076"/>
          <ac:cxnSpMkLst>
            <pc:docMk/>
            <pc:sldMk cId="324137300" sldId="262"/>
            <ac:cxnSpMk id="62" creationId="{797A01F6-7940-4256-9BE5-B2B723407C41}"/>
          </ac:cxnSpMkLst>
        </pc:cxnChg>
        <pc:cxnChg chg="add mod">
          <ac:chgData name="Brian Crow" userId="59ae9cdcfb1daf2b" providerId="LiveId" clId="{98427CAF-3554-4429-A045-E294BB8EA96C}" dt="2019-03-06T19:05:30.470" v="3114" actId="1076"/>
          <ac:cxnSpMkLst>
            <pc:docMk/>
            <pc:sldMk cId="324137300" sldId="262"/>
            <ac:cxnSpMk id="64" creationId="{41DA1B1F-0249-4276-AF56-49A6F1E19F81}"/>
          </ac:cxnSpMkLst>
        </pc:cxnChg>
        <pc:cxnChg chg="add del mod">
          <ac:chgData name="Brian Crow" userId="59ae9cdcfb1daf2b" providerId="LiveId" clId="{98427CAF-3554-4429-A045-E294BB8EA96C}" dt="2019-03-06T18:59:13.069" v="3070" actId="11529"/>
          <ac:cxnSpMkLst>
            <pc:docMk/>
            <pc:sldMk cId="324137300" sldId="262"/>
            <ac:cxnSpMk id="66" creationId="{A0122C7A-3A36-414B-9087-204890D98F3C}"/>
          </ac:cxnSpMkLst>
        </pc:cxnChg>
        <pc:cxnChg chg="add del mod">
          <ac:chgData name="Brian Crow" userId="59ae9cdcfb1daf2b" providerId="LiveId" clId="{98427CAF-3554-4429-A045-E294BB8EA96C}" dt="2019-03-06T18:59:37.925" v="3075" actId="478"/>
          <ac:cxnSpMkLst>
            <pc:docMk/>
            <pc:sldMk cId="324137300" sldId="262"/>
            <ac:cxnSpMk id="68" creationId="{398EA71B-C4BD-4287-A6E8-748180083C6F}"/>
          </ac:cxnSpMkLst>
        </pc:cxnChg>
        <pc:cxnChg chg="add mod">
          <ac:chgData name="Brian Crow" userId="59ae9cdcfb1daf2b" providerId="LiveId" clId="{98427CAF-3554-4429-A045-E294BB8EA96C}" dt="2019-03-06T19:05:30.470" v="3114" actId="1076"/>
          <ac:cxnSpMkLst>
            <pc:docMk/>
            <pc:sldMk cId="324137300" sldId="262"/>
            <ac:cxnSpMk id="71" creationId="{A0418E7A-3E8C-466A-BDC1-960B67BFD788}"/>
          </ac:cxnSpMkLst>
        </pc:cxnChg>
        <pc:cxnChg chg="add mod">
          <ac:chgData name="Brian Crow" userId="59ae9cdcfb1daf2b" providerId="LiveId" clId="{98427CAF-3554-4429-A045-E294BB8EA96C}" dt="2019-03-06T19:05:30.470" v="3114" actId="1076"/>
          <ac:cxnSpMkLst>
            <pc:docMk/>
            <pc:sldMk cId="324137300" sldId="262"/>
            <ac:cxnSpMk id="73" creationId="{3E807F63-E1FF-4F91-A840-CD2BD8EC2C05}"/>
          </ac:cxnSpMkLst>
        </pc:cxnChg>
        <pc:cxnChg chg="add mod">
          <ac:chgData name="Brian Crow" userId="59ae9cdcfb1daf2b" providerId="LiveId" clId="{98427CAF-3554-4429-A045-E294BB8EA96C}" dt="2019-03-06T19:05:30.470" v="3114" actId="1076"/>
          <ac:cxnSpMkLst>
            <pc:docMk/>
            <pc:sldMk cId="324137300" sldId="262"/>
            <ac:cxnSpMk id="75" creationId="{269BB0CE-948B-4FFE-8F46-FBF071E108BB}"/>
          </ac:cxnSpMkLst>
        </pc:cxnChg>
        <pc:cxnChg chg="add mod">
          <ac:chgData name="Brian Crow" userId="59ae9cdcfb1daf2b" providerId="LiveId" clId="{98427CAF-3554-4429-A045-E294BB8EA96C}" dt="2019-03-06T19:05:54.503" v="3118" actId="14100"/>
          <ac:cxnSpMkLst>
            <pc:docMk/>
            <pc:sldMk cId="324137300" sldId="262"/>
            <ac:cxnSpMk id="77" creationId="{943B3391-571B-40EC-849A-686F0D7DB91C}"/>
          </ac:cxnSpMkLst>
        </pc:cxnChg>
        <pc:cxnChg chg="add mod">
          <ac:chgData name="Brian Crow" userId="59ae9cdcfb1daf2b" providerId="LiveId" clId="{98427CAF-3554-4429-A045-E294BB8EA96C}" dt="2019-03-06T19:05:39.003" v="3115" actId="14100"/>
          <ac:cxnSpMkLst>
            <pc:docMk/>
            <pc:sldMk cId="324137300" sldId="262"/>
            <ac:cxnSpMk id="79" creationId="{7EAA6A6D-C073-4B7F-B8D2-9E98A6405028}"/>
          </ac:cxnSpMkLst>
        </pc:cxnChg>
        <pc:cxnChg chg="add mod">
          <ac:chgData name="Brian Crow" userId="59ae9cdcfb1daf2b" providerId="LiveId" clId="{98427CAF-3554-4429-A045-E294BB8EA96C}" dt="2019-03-06T19:05:30.470" v="3114" actId="1076"/>
          <ac:cxnSpMkLst>
            <pc:docMk/>
            <pc:sldMk cId="324137300" sldId="262"/>
            <ac:cxnSpMk id="81" creationId="{9E7A7CF2-BB3A-4530-B7D1-F0644026F8C7}"/>
          </ac:cxnSpMkLst>
        </pc:cxnChg>
        <pc:cxnChg chg="add mod">
          <ac:chgData name="Brian Crow" userId="59ae9cdcfb1daf2b" providerId="LiveId" clId="{98427CAF-3554-4429-A045-E294BB8EA96C}" dt="2019-03-06T19:05:30.470" v="3114" actId="1076"/>
          <ac:cxnSpMkLst>
            <pc:docMk/>
            <pc:sldMk cId="324137300" sldId="262"/>
            <ac:cxnSpMk id="83" creationId="{43677D13-6F08-4624-82D4-A74DA7063FE7}"/>
          </ac:cxnSpMkLst>
        </pc:cxnChg>
        <pc:cxnChg chg="add mod">
          <ac:chgData name="Brian Crow" userId="59ae9cdcfb1daf2b" providerId="LiveId" clId="{98427CAF-3554-4429-A045-E294BB8EA96C}" dt="2019-03-06T19:05:30.470" v="3114" actId="1076"/>
          <ac:cxnSpMkLst>
            <pc:docMk/>
            <pc:sldMk cId="324137300" sldId="262"/>
            <ac:cxnSpMk id="85" creationId="{4BD38CA3-A702-4AF0-86D8-51EF715E74DD}"/>
          </ac:cxnSpMkLst>
        </pc:cxnChg>
        <pc:cxnChg chg="add mod">
          <ac:chgData name="Brian Crow" userId="59ae9cdcfb1daf2b" providerId="LiveId" clId="{98427CAF-3554-4429-A045-E294BB8EA96C}" dt="2019-03-06T19:06:06.588" v="3121" actId="14100"/>
          <ac:cxnSpMkLst>
            <pc:docMk/>
            <pc:sldMk cId="324137300" sldId="262"/>
            <ac:cxnSpMk id="87" creationId="{8EE7A880-7273-4FA5-BDB2-6DE32B7693C7}"/>
          </ac:cxnSpMkLst>
        </pc:cxnChg>
        <pc:cxnChg chg="add mod">
          <ac:chgData name="Brian Crow" userId="59ae9cdcfb1daf2b" providerId="LiveId" clId="{98427CAF-3554-4429-A045-E294BB8EA96C}" dt="2019-03-06T19:05:30.470" v="3114" actId="1076"/>
          <ac:cxnSpMkLst>
            <pc:docMk/>
            <pc:sldMk cId="324137300" sldId="262"/>
            <ac:cxnSpMk id="89" creationId="{BD97483F-FC83-4010-95AE-A45A9F23FF11}"/>
          </ac:cxnSpMkLst>
        </pc:cxnChg>
        <pc:cxnChg chg="add mod">
          <ac:chgData name="Brian Crow" userId="59ae9cdcfb1daf2b" providerId="LiveId" clId="{98427CAF-3554-4429-A045-E294BB8EA96C}" dt="2019-03-06T19:06:26.397" v="3126" actId="14100"/>
          <ac:cxnSpMkLst>
            <pc:docMk/>
            <pc:sldMk cId="324137300" sldId="262"/>
            <ac:cxnSpMk id="91" creationId="{8C4410BF-C419-4549-82DB-3E5B93D25682}"/>
          </ac:cxnSpMkLst>
        </pc:cxnChg>
        <pc:cxnChg chg="add mod">
          <ac:chgData name="Brian Crow" userId="59ae9cdcfb1daf2b" providerId="LiveId" clId="{98427CAF-3554-4429-A045-E294BB8EA96C}" dt="2019-03-06T19:06:21.032" v="3125" actId="1076"/>
          <ac:cxnSpMkLst>
            <pc:docMk/>
            <pc:sldMk cId="324137300" sldId="262"/>
            <ac:cxnSpMk id="93" creationId="{15D24FF8-DD88-41EC-9D3D-A30851589E0C}"/>
          </ac:cxnSpMkLst>
        </pc:cxnChg>
        <pc:cxnChg chg="add del mod">
          <ac:chgData name="Brian Crow" userId="59ae9cdcfb1daf2b" providerId="LiveId" clId="{98427CAF-3554-4429-A045-E294BB8EA96C}" dt="2019-03-06T19:03:01.437" v="3102" actId="11529"/>
          <ac:cxnSpMkLst>
            <pc:docMk/>
            <pc:sldMk cId="324137300" sldId="262"/>
            <ac:cxnSpMk id="95" creationId="{D7157838-B0DD-424F-AA0B-023BF4A86CEA}"/>
          </ac:cxnSpMkLst>
        </pc:cxnChg>
        <pc:cxnChg chg="add del mod">
          <ac:chgData name="Brian Crow" userId="59ae9cdcfb1daf2b" providerId="LiveId" clId="{98427CAF-3554-4429-A045-E294BB8EA96C}" dt="2019-03-06T19:03:08.165" v="3104" actId="11529"/>
          <ac:cxnSpMkLst>
            <pc:docMk/>
            <pc:sldMk cId="324137300" sldId="262"/>
            <ac:cxnSpMk id="97" creationId="{C9EE948B-1E32-4DC5-897D-39E72DEE81D0}"/>
          </ac:cxnSpMkLst>
        </pc:cxnChg>
        <pc:cxnChg chg="add mod">
          <ac:chgData name="Brian Crow" userId="59ae9cdcfb1daf2b" providerId="LiveId" clId="{98427CAF-3554-4429-A045-E294BB8EA96C}" dt="2019-03-06T19:06:11.220" v="3122" actId="14100"/>
          <ac:cxnSpMkLst>
            <pc:docMk/>
            <pc:sldMk cId="324137300" sldId="262"/>
            <ac:cxnSpMk id="99" creationId="{E33A24A7-3EE6-474F-9D07-0CE3F5AEF0DD}"/>
          </ac:cxnSpMkLst>
        </pc:cxnChg>
        <pc:cxnChg chg="add mod">
          <ac:chgData name="Brian Crow" userId="59ae9cdcfb1daf2b" providerId="LiveId" clId="{98427CAF-3554-4429-A045-E294BB8EA96C}" dt="2019-03-07T23:33:24.134" v="3306" actId="1076"/>
          <ac:cxnSpMkLst>
            <pc:docMk/>
            <pc:sldMk cId="324137300" sldId="262"/>
            <ac:cxnSpMk id="121" creationId="{44F50632-FCC1-4866-AD7E-8D4D14C2516F}"/>
          </ac:cxnSpMkLst>
        </pc:cxnChg>
        <pc:cxnChg chg="add mod">
          <ac:chgData name="Brian Crow" userId="59ae9cdcfb1daf2b" providerId="LiveId" clId="{98427CAF-3554-4429-A045-E294BB8EA96C}" dt="2019-03-06T19:07:58.057" v="3178" actId="13822"/>
          <ac:cxnSpMkLst>
            <pc:docMk/>
            <pc:sldMk cId="324137300" sldId="262"/>
            <ac:cxnSpMk id="123" creationId="{C82C87CE-DCE7-4C94-AE2C-BD991126BA93}"/>
          </ac:cxnSpMkLst>
        </pc:cxnChg>
        <pc:cxnChg chg="add mod">
          <ac:chgData name="Brian Crow" userId="59ae9cdcfb1daf2b" providerId="LiveId" clId="{98427CAF-3554-4429-A045-E294BB8EA96C}" dt="2019-03-06T19:08:00.305" v="3179" actId="13822"/>
          <ac:cxnSpMkLst>
            <pc:docMk/>
            <pc:sldMk cId="324137300" sldId="262"/>
            <ac:cxnSpMk id="125" creationId="{DB55D242-273E-425F-9D19-225796CE41B1}"/>
          </ac:cxnSpMkLst>
        </pc:cxnChg>
        <pc:cxnChg chg="add mod">
          <ac:chgData name="Brian Crow" userId="59ae9cdcfb1daf2b" providerId="LiveId" clId="{98427CAF-3554-4429-A045-E294BB8EA96C}" dt="2019-03-06T19:08:02.484" v="3180" actId="13822"/>
          <ac:cxnSpMkLst>
            <pc:docMk/>
            <pc:sldMk cId="324137300" sldId="262"/>
            <ac:cxnSpMk id="127" creationId="{5481D8C8-B5E9-4C48-8B53-6CBBF670B14F}"/>
          </ac:cxnSpMkLst>
        </pc:cxnChg>
        <pc:cxnChg chg="add mod">
          <ac:chgData name="Brian Crow" userId="59ae9cdcfb1daf2b" providerId="LiveId" clId="{98427CAF-3554-4429-A045-E294BB8EA96C}" dt="2019-03-06T19:08:05.367" v="3181" actId="13822"/>
          <ac:cxnSpMkLst>
            <pc:docMk/>
            <pc:sldMk cId="324137300" sldId="262"/>
            <ac:cxnSpMk id="129" creationId="{3FE38C25-591D-4AD0-8A55-6B0D02AB7052}"/>
          </ac:cxnSpMkLst>
        </pc:cxnChg>
        <pc:cxnChg chg="add mod">
          <ac:chgData name="Brian Crow" userId="59ae9cdcfb1daf2b" providerId="LiveId" clId="{98427CAF-3554-4429-A045-E294BB8EA96C}" dt="2019-03-06T19:08:07.651" v="3182" actId="13822"/>
          <ac:cxnSpMkLst>
            <pc:docMk/>
            <pc:sldMk cId="324137300" sldId="262"/>
            <ac:cxnSpMk id="131" creationId="{7FA5B809-DF21-4B25-AC8F-0E06592386E5}"/>
          </ac:cxnSpMkLst>
        </pc:cxnChg>
        <pc:cxnChg chg="add mod">
          <ac:chgData name="Brian Crow" userId="59ae9cdcfb1daf2b" providerId="LiveId" clId="{98427CAF-3554-4429-A045-E294BB8EA96C}" dt="2019-03-06T19:08:10.363" v="3183" actId="13822"/>
          <ac:cxnSpMkLst>
            <pc:docMk/>
            <pc:sldMk cId="324137300" sldId="262"/>
            <ac:cxnSpMk id="133" creationId="{D9DEAAE4-578E-4267-A03A-5233A22E2A11}"/>
          </ac:cxnSpMkLst>
        </pc:cxnChg>
      </pc:sldChg>
      <pc:sldChg chg="addSp delSp modSp add ord modTransition addAnim delAnim modAnim">
        <pc:chgData name="Brian Crow" userId="59ae9cdcfb1daf2b" providerId="LiveId" clId="{98427CAF-3554-4429-A045-E294BB8EA96C}" dt="2019-03-09T22:02:00.705" v="6756"/>
        <pc:sldMkLst>
          <pc:docMk/>
          <pc:sldMk cId="3436980449" sldId="263"/>
        </pc:sldMkLst>
        <pc:spChg chg="mod">
          <ac:chgData name="Brian Crow" userId="59ae9cdcfb1daf2b" providerId="LiveId" clId="{98427CAF-3554-4429-A045-E294BB8EA96C}" dt="2019-03-07T23:30:36.192" v="3285" actId="20577"/>
          <ac:spMkLst>
            <pc:docMk/>
            <pc:sldMk cId="3436980449" sldId="263"/>
            <ac:spMk id="2" creationId="{426F983C-3B63-4B74-89D0-F7A0C43FF691}"/>
          </ac:spMkLst>
        </pc:spChg>
        <pc:spChg chg="del">
          <ac:chgData name="Brian Crow" userId="59ae9cdcfb1daf2b" providerId="LiveId" clId="{98427CAF-3554-4429-A045-E294BB8EA96C}" dt="2019-03-07T23:31:24.134" v="3286" actId="478"/>
          <ac:spMkLst>
            <pc:docMk/>
            <pc:sldMk cId="3436980449" sldId="263"/>
            <ac:spMk id="3" creationId="{87F9967A-8EED-42BA-BE36-CBD6921C6769}"/>
          </ac:spMkLst>
        </pc:spChg>
        <pc:spChg chg="add del mod">
          <ac:chgData name="Brian Crow" userId="59ae9cdcfb1daf2b" providerId="LiveId" clId="{98427CAF-3554-4429-A045-E294BB8EA96C}" dt="2019-03-07T23:34:27.224" v="3331" actId="1036"/>
          <ac:spMkLst>
            <pc:docMk/>
            <pc:sldMk cId="3436980449" sldId="263"/>
            <ac:spMk id="4" creationId="{58DE4A5B-F383-44FC-B273-C34E95D7475B}"/>
          </ac:spMkLst>
        </pc:spChg>
        <pc:spChg chg="add del mod">
          <ac:chgData name="Brian Crow" userId="59ae9cdcfb1daf2b" providerId="LiveId" clId="{98427CAF-3554-4429-A045-E294BB8EA96C}" dt="2019-03-07T23:34:27.224" v="3331" actId="1036"/>
          <ac:spMkLst>
            <pc:docMk/>
            <pc:sldMk cId="3436980449" sldId="263"/>
            <ac:spMk id="5" creationId="{BED69B4D-7916-4ED8-9993-3A659A3F04E3}"/>
          </ac:spMkLst>
        </pc:spChg>
        <pc:spChg chg="add del mod">
          <ac:chgData name="Brian Crow" userId="59ae9cdcfb1daf2b" providerId="LiveId" clId="{98427CAF-3554-4429-A045-E294BB8EA96C}" dt="2019-03-07T23:34:27.224" v="3331" actId="1036"/>
          <ac:spMkLst>
            <pc:docMk/>
            <pc:sldMk cId="3436980449" sldId="263"/>
            <ac:spMk id="6" creationId="{8521C0EB-3A07-4F61-9768-B9E0BF0B7696}"/>
          </ac:spMkLst>
        </pc:spChg>
        <pc:spChg chg="add del mod">
          <ac:chgData name="Brian Crow" userId="59ae9cdcfb1daf2b" providerId="LiveId" clId="{98427CAF-3554-4429-A045-E294BB8EA96C}" dt="2019-03-07T23:38:00.304" v="3486" actId="20577"/>
          <ac:spMkLst>
            <pc:docMk/>
            <pc:sldMk cId="3436980449" sldId="263"/>
            <ac:spMk id="7" creationId="{59313B32-24B1-4EA8-87CF-70601C6D50FB}"/>
          </ac:spMkLst>
        </pc:spChg>
        <pc:spChg chg="add del">
          <ac:chgData name="Brian Crow" userId="59ae9cdcfb1daf2b" providerId="LiveId" clId="{98427CAF-3554-4429-A045-E294BB8EA96C}" dt="2019-03-07T23:32:34.616" v="3291" actId="478"/>
          <ac:spMkLst>
            <pc:docMk/>
            <pc:sldMk cId="3436980449" sldId="263"/>
            <ac:spMk id="8" creationId="{4D2197A4-FB78-4D1D-A965-3A14FB510967}"/>
          </ac:spMkLst>
        </pc:spChg>
        <pc:spChg chg="add del">
          <ac:chgData name="Brian Crow" userId="59ae9cdcfb1daf2b" providerId="LiveId" clId="{98427CAF-3554-4429-A045-E294BB8EA96C}" dt="2019-03-07T23:32:34.616" v="3291" actId="478"/>
          <ac:spMkLst>
            <pc:docMk/>
            <pc:sldMk cId="3436980449" sldId="263"/>
            <ac:spMk id="9" creationId="{B69F94C1-0CD8-4967-AC49-1EEB666E6EEF}"/>
          </ac:spMkLst>
        </pc:spChg>
        <pc:spChg chg="add del">
          <ac:chgData name="Brian Crow" userId="59ae9cdcfb1daf2b" providerId="LiveId" clId="{98427CAF-3554-4429-A045-E294BB8EA96C}" dt="2019-03-07T23:32:37.601" v="3292" actId="478"/>
          <ac:spMkLst>
            <pc:docMk/>
            <pc:sldMk cId="3436980449" sldId="263"/>
            <ac:spMk id="10" creationId="{77A2728C-2ADF-4F26-AE6C-6241D35A6458}"/>
          </ac:spMkLst>
        </pc:spChg>
        <pc:spChg chg="add mod">
          <ac:chgData name="Brian Crow" userId="59ae9cdcfb1daf2b" providerId="LiveId" clId="{98427CAF-3554-4429-A045-E294BB8EA96C}" dt="2019-03-07T23:34:59.680" v="3384" actId="20577"/>
          <ac:spMkLst>
            <pc:docMk/>
            <pc:sldMk cId="3436980449" sldId="263"/>
            <ac:spMk id="31" creationId="{DC5082FD-6421-4C7F-93B5-F4EEBF545F35}"/>
          </ac:spMkLst>
        </pc:spChg>
        <pc:spChg chg="add">
          <ac:chgData name="Brian Crow" userId="59ae9cdcfb1daf2b" providerId="LiveId" clId="{98427CAF-3554-4429-A045-E294BB8EA96C}" dt="2019-03-07T23:35:32.994" v="3393"/>
          <ac:spMkLst>
            <pc:docMk/>
            <pc:sldMk cId="3436980449" sldId="263"/>
            <ac:spMk id="34" creationId="{31172F06-7041-479C-8979-5DDA5263AFA9}"/>
          </ac:spMkLst>
        </pc:spChg>
        <pc:spChg chg="add mod">
          <ac:chgData name="Brian Crow" userId="59ae9cdcfb1daf2b" providerId="LiveId" clId="{98427CAF-3554-4429-A045-E294BB8EA96C}" dt="2019-03-07T23:35:51.418" v="3479" actId="1037"/>
          <ac:spMkLst>
            <pc:docMk/>
            <pc:sldMk cId="3436980449" sldId="263"/>
            <ac:spMk id="35" creationId="{E82B059D-3273-4CE4-A63A-C5E0E0EAD8DE}"/>
          </ac:spMkLst>
        </pc:spChg>
        <pc:spChg chg="add mod">
          <ac:chgData name="Brian Crow" userId="59ae9cdcfb1daf2b" providerId="LiveId" clId="{98427CAF-3554-4429-A045-E294BB8EA96C}" dt="2019-03-07T23:35:43.074" v="3426" actId="1038"/>
          <ac:spMkLst>
            <pc:docMk/>
            <pc:sldMk cId="3436980449" sldId="263"/>
            <ac:spMk id="36" creationId="{AB8BCA86-1D49-4CA2-9526-8D92CDA61BBE}"/>
          </ac:spMkLst>
        </pc:spChg>
        <pc:spChg chg="add mod">
          <ac:chgData name="Brian Crow" userId="59ae9cdcfb1daf2b" providerId="LiveId" clId="{98427CAF-3554-4429-A045-E294BB8EA96C}" dt="2019-03-07T23:38:33.850" v="3489" actId="1076"/>
          <ac:spMkLst>
            <pc:docMk/>
            <pc:sldMk cId="3436980449" sldId="263"/>
            <ac:spMk id="38" creationId="{719DC1A9-60F5-4F1B-B7CD-5F519769DBAC}"/>
          </ac:spMkLst>
        </pc:spChg>
        <pc:spChg chg="add mod">
          <ac:chgData name="Brian Crow" userId="59ae9cdcfb1daf2b" providerId="LiveId" clId="{98427CAF-3554-4429-A045-E294BB8EA96C}" dt="2019-03-07T23:38:37.006" v="3490" actId="1076"/>
          <ac:spMkLst>
            <pc:docMk/>
            <pc:sldMk cId="3436980449" sldId="263"/>
            <ac:spMk id="39" creationId="{C8C6819E-361F-4C8A-8CF5-C9A1EAF4642C}"/>
          </ac:spMkLst>
        </pc:spChg>
        <pc:spChg chg="add mod">
          <ac:chgData name="Brian Crow" userId="59ae9cdcfb1daf2b" providerId="LiveId" clId="{98427CAF-3554-4429-A045-E294BB8EA96C}" dt="2019-03-07T23:38:45.003" v="3492" actId="1076"/>
          <ac:spMkLst>
            <pc:docMk/>
            <pc:sldMk cId="3436980449" sldId="263"/>
            <ac:spMk id="40" creationId="{5C667664-5B7A-43D9-9889-3049AE49EC59}"/>
          </ac:spMkLst>
        </pc:spChg>
        <pc:spChg chg="add mod">
          <ac:chgData name="Brian Crow" userId="59ae9cdcfb1daf2b" providerId="LiveId" clId="{98427CAF-3554-4429-A045-E294BB8EA96C}" dt="2019-03-08T20:06:03.154" v="3528" actId="1076"/>
          <ac:spMkLst>
            <pc:docMk/>
            <pc:sldMk cId="3436980449" sldId="263"/>
            <ac:spMk id="48" creationId="{4A28529E-D81C-459F-8447-73DBA943ABB9}"/>
          </ac:spMkLst>
        </pc:spChg>
        <pc:spChg chg="add mod">
          <ac:chgData name="Brian Crow" userId="59ae9cdcfb1daf2b" providerId="LiveId" clId="{98427CAF-3554-4429-A045-E294BB8EA96C}" dt="2019-03-08T20:06:50.716" v="3532" actId="13822"/>
          <ac:spMkLst>
            <pc:docMk/>
            <pc:sldMk cId="3436980449" sldId="263"/>
            <ac:spMk id="49" creationId="{F7C15D32-7D3F-4F08-81FE-EE5C9B292464}"/>
          </ac:spMkLst>
        </pc:spChg>
        <pc:spChg chg="add mod">
          <ac:chgData name="Brian Crow" userId="59ae9cdcfb1daf2b" providerId="LiveId" clId="{98427CAF-3554-4429-A045-E294BB8EA96C}" dt="2019-03-08T20:07:22.141" v="3544" actId="1076"/>
          <ac:spMkLst>
            <pc:docMk/>
            <pc:sldMk cId="3436980449" sldId="263"/>
            <ac:spMk id="50" creationId="{D8C539D2-2EA0-4973-A9BA-B6ACE090C6D2}"/>
          </ac:spMkLst>
        </pc:spChg>
        <pc:picChg chg="add del mod">
          <ac:chgData name="Brian Crow" userId="59ae9cdcfb1daf2b" providerId="LiveId" clId="{98427CAF-3554-4429-A045-E294BB8EA96C}" dt="2019-03-09T21:59:38.420" v="6755"/>
          <ac:picMkLst>
            <pc:docMk/>
            <pc:sldMk cId="3436980449" sldId="263"/>
            <ac:picMk id="3" creationId="{66F45519-7548-49B9-8901-716047CA68C0}"/>
          </ac:picMkLst>
        </pc:picChg>
        <pc:picChg chg="add del mod">
          <ac:chgData name="Brian Crow" userId="59ae9cdcfb1daf2b" providerId="LiveId" clId="{98427CAF-3554-4429-A045-E294BB8EA96C}" dt="2019-03-09T22:02:00.705" v="6756"/>
          <ac:picMkLst>
            <pc:docMk/>
            <pc:sldMk cId="3436980449" sldId="263"/>
            <ac:picMk id="8" creationId="{7AFAA560-0928-47AC-8E69-4A3645A173F7}"/>
          </ac:picMkLst>
        </pc:picChg>
        <pc:picChg chg="add mod">
          <ac:chgData name="Brian Crow" userId="59ae9cdcfb1daf2b" providerId="LiveId" clId="{98427CAF-3554-4429-A045-E294BB8EA96C}" dt="2019-03-09T22:02:00.705" v="6756"/>
          <ac:picMkLst>
            <pc:docMk/>
            <pc:sldMk cId="3436980449" sldId="263"/>
            <ac:picMk id="9" creationId="{7FFE70D9-2F5D-4E52-BC03-8A38549502BA}"/>
          </ac:picMkLst>
        </pc:picChg>
        <pc:picChg chg="add mod">
          <ac:chgData name="Brian Crow" userId="59ae9cdcfb1daf2b" providerId="LiveId" clId="{98427CAF-3554-4429-A045-E294BB8EA96C}" dt="2019-03-07T23:38:06.010" v="3487" actId="1076"/>
          <ac:picMkLst>
            <pc:docMk/>
            <pc:sldMk cId="3436980449" sldId="263"/>
            <ac:picMk id="37" creationId="{F9CD1545-A082-427F-910E-7F05557BB093}"/>
          </ac:picMkLst>
        </pc:picChg>
        <pc:inkChg chg="add del">
          <ac:chgData name="Brian Crow" userId="59ae9cdcfb1daf2b" providerId="LiveId" clId="{98427CAF-3554-4429-A045-E294BB8EA96C}" dt="2019-03-08T20:04:43.250" v="3506"/>
          <ac:inkMkLst>
            <pc:docMk/>
            <pc:sldMk cId="3436980449" sldId="263"/>
            <ac:inkMk id="41" creationId="{308B3275-3C27-498A-82C7-B7F1143ECD4F}"/>
          </ac:inkMkLst>
        </pc:inkChg>
        <pc:inkChg chg="add del">
          <ac:chgData name="Brian Crow" userId="59ae9cdcfb1daf2b" providerId="LiveId" clId="{98427CAF-3554-4429-A045-E294BB8EA96C}" dt="2019-03-08T20:05:08.135" v="3508"/>
          <ac:inkMkLst>
            <pc:docMk/>
            <pc:sldMk cId="3436980449" sldId="263"/>
            <ac:inkMk id="42" creationId="{DD85F51A-9E91-4CB2-A167-5B0A0A1C77C3}"/>
          </ac:inkMkLst>
        </pc:inkChg>
        <pc:inkChg chg="add del">
          <ac:chgData name="Brian Crow" userId="59ae9cdcfb1daf2b" providerId="LiveId" clId="{98427CAF-3554-4429-A045-E294BB8EA96C}" dt="2019-03-08T20:04:43.250" v="3506"/>
          <ac:inkMkLst>
            <pc:docMk/>
            <pc:sldMk cId="3436980449" sldId="263"/>
            <ac:inkMk id="43" creationId="{A303BFA5-641F-4D8F-A8F0-2BD845DC9413}"/>
          </ac:inkMkLst>
        </pc:inkChg>
        <pc:inkChg chg="add del">
          <ac:chgData name="Brian Crow" userId="59ae9cdcfb1daf2b" providerId="LiveId" clId="{98427CAF-3554-4429-A045-E294BB8EA96C}" dt="2019-03-08T20:05:08.135" v="3508"/>
          <ac:inkMkLst>
            <pc:docMk/>
            <pc:sldMk cId="3436980449" sldId="263"/>
            <ac:inkMk id="44" creationId="{169DBA61-6E09-4E7D-A294-5FDC07194F35}"/>
          </ac:inkMkLst>
        </pc:inkChg>
        <pc:inkChg chg="add del">
          <ac:chgData name="Brian Crow" userId="59ae9cdcfb1daf2b" providerId="LiveId" clId="{98427CAF-3554-4429-A045-E294BB8EA96C}" dt="2019-03-08T20:05:08.135" v="3508"/>
          <ac:inkMkLst>
            <pc:docMk/>
            <pc:sldMk cId="3436980449" sldId="263"/>
            <ac:inkMk id="45" creationId="{78F62FC0-CCD2-4006-999A-99F5BF356427}"/>
          </ac:inkMkLst>
        </pc:inkChg>
        <pc:inkChg chg="add">
          <ac:chgData name="Brian Crow" userId="59ae9cdcfb1daf2b" providerId="LiveId" clId="{98427CAF-3554-4429-A045-E294BB8EA96C}" dt="2019-03-08T20:05:08.135" v="3508"/>
          <ac:inkMkLst>
            <pc:docMk/>
            <pc:sldMk cId="3436980449" sldId="263"/>
            <ac:inkMk id="46" creationId="{52CBB6EA-BA2E-467E-B88F-EC780B03BB4B}"/>
          </ac:inkMkLst>
        </pc:inkChg>
        <pc:inkChg chg="add del">
          <ac:chgData name="Brian Crow" userId="59ae9cdcfb1daf2b" providerId="LiveId" clId="{98427CAF-3554-4429-A045-E294BB8EA96C}" dt="2019-03-08T20:05:27.660" v="3510" actId="9405"/>
          <ac:inkMkLst>
            <pc:docMk/>
            <pc:sldMk cId="3436980449" sldId="263"/>
            <ac:inkMk id="47" creationId="{15C4D6C4-8111-43DD-9E07-E787D61FEDF8}"/>
          </ac:inkMkLst>
        </pc:inkChg>
        <pc:cxnChg chg="add del mod">
          <ac:chgData name="Brian Crow" userId="59ae9cdcfb1daf2b" providerId="LiveId" clId="{98427CAF-3554-4429-A045-E294BB8EA96C}" dt="2019-03-07T23:34:27.224" v="3331" actId="1036"/>
          <ac:cxnSpMkLst>
            <pc:docMk/>
            <pc:sldMk cId="3436980449" sldId="263"/>
            <ac:cxnSpMk id="11" creationId="{5B73C37D-84B7-4CB3-9723-AEF650A26EEE}"/>
          </ac:cxnSpMkLst>
        </pc:cxnChg>
        <pc:cxnChg chg="add del mod">
          <ac:chgData name="Brian Crow" userId="59ae9cdcfb1daf2b" providerId="LiveId" clId="{98427CAF-3554-4429-A045-E294BB8EA96C}" dt="2019-03-07T23:34:27.224" v="3331" actId="1036"/>
          <ac:cxnSpMkLst>
            <pc:docMk/>
            <pc:sldMk cId="3436980449" sldId="263"/>
            <ac:cxnSpMk id="12" creationId="{6AC732E5-34DB-4CE6-A4A7-27CF9E94608E}"/>
          </ac:cxnSpMkLst>
        </pc:cxnChg>
        <pc:cxnChg chg="add del mod">
          <ac:chgData name="Brian Crow" userId="59ae9cdcfb1daf2b" providerId="LiveId" clId="{98427CAF-3554-4429-A045-E294BB8EA96C}" dt="2019-03-07T23:32:14.086" v="3290" actId="478"/>
          <ac:cxnSpMkLst>
            <pc:docMk/>
            <pc:sldMk cId="3436980449" sldId="263"/>
            <ac:cxnSpMk id="13" creationId="{DBEBE22B-9A5D-4727-A593-25107A1B2C89}"/>
          </ac:cxnSpMkLst>
        </pc:cxnChg>
        <pc:cxnChg chg="add del mod">
          <ac:chgData name="Brian Crow" userId="59ae9cdcfb1daf2b" providerId="LiveId" clId="{98427CAF-3554-4429-A045-E294BB8EA96C}" dt="2019-03-07T23:34:49.188" v="3378" actId="14100"/>
          <ac:cxnSpMkLst>
            <pc:docMk/>
            <pc:sldMk cId="3436980449" sldId="263"/>
            <ac:cxnSpMk id="14" creationId="{79CE6C68-FF89-4025-8A0F-0D2FE6BA95B4}"/>
          </ac:cxnSpMkLst>
        </pc:cxnChg>
        <pc:cxnChg chg="add del mod">
          <ac:chgData name="Brian Crow" userId="59ae9cdcfb1daf2b" providerId="LiveId" clId="{98427CAF-3554-4429-A045-E294BB8EA96C}" dt="2019-03-07T23:32:38.607" v="3293" actId="478"/>
          <ac:cxnSpMkLst>
            <pc:docMk/>
            <pc:sldMk cId="3436980449" sldId="263"/>
            <ac:cxnSpMk id="15" creationId="{93BB679E-B53A-4C4E-9038-C456AC971546}"/>
          </ac:cxnSpMkLst>
        </pc:cxnChg>
        <pc:cxnChg chg="add del mod">
          <ac:chgData name="Brian Crow" userId="59ae9cdcfb1daf2b" providerId="LiveId" clId="{98427CAF-3554-4429-A045-E294BB8EA96C}" dt="2019-03-07T23:32:39.506" v="3294" actId="478"/>
          <ac:cxnSpMkLst>
            <pc:docMk/>
            <pc:sldMk cId="3436980449" sldId="263"/>
            <ac:cxnSpMk id="16" creationId="{33942D09-40A6-44A6-B49B-716717C11D05}"/>
          </ac:cxnSpMkLst>
        </pc:cxnChg>
        <pc:cxnChg chg="add del mod">
          <ac:chgData name="Brian Crow" userId="59ae9cdcfb1daf2b" providerId="LiveId" clId="{98427CAF-3554-4429-A045-E294BB8EA96C}" dt="2019-03-07T23:32:40.146" v="3295" actId="478"/>
          <ac:cxnSpMkLst>
            <pc:docMk/>
            <pc:sldMk cId="3436980449" sldId="263"/>
            <ac:cxnSpMk id="17" creationId="{778B1DAC-1D38-4019-BBA9-510487463161}"/>
          </ac:cxnSpMkLst>
        </pc:cxnChg>
        <pc:cxnChg chg="add mod">
          <ac:chgData name="Brian Crow" userId="59ae9cdcfb1daf2b" providerId="LiveId" clId="{98427CAF-3554-4429-A045-E294BB8EA96C}" dt="2019-03-07T23:34:27.224" v="3331" actId="1036"/>
          <ac:cxnSpMkLst>
            <pc:docMk/>
            <pc:sldMk cId="3436980449" sldId="263"/>
            <ac:cxnSpMk id="27" creationId="{72B547FE-A1CA-40F9-8023-E9D3B5EB26A8}"/>
          </ac:cxnSpMkLst>
        </pc:cxnChg>
        <pc:cxnChg chg="add del">
          <ac:chgData name="Brian Crow" userId="59ae9cdcfb1daf2b" providerId="LiveId" clId="{98427CAF-3554-4429-A045-E294BB8EA96C}" dt="2019-03-07T23:33:35.529" v="3308"/>
          <ac:cxnSpMkLst>
            <pc:docMk/>
            <pc:sldMk cId="3436980449" sldId="263"/>
            <ac:cxnSpMk id="30" creationId="{811600C7-92BA-4E88-9A99-8009CF75D3D9}"/>
          </ac:cxnSpMkLst>
        </pc:cxnChg>
      </pc:sldChg>
      <pc:sldChg chg="addSp delSp modSp add modTransition modAnim">
        <pc:chgData name="Brian Crow" userId="59ae9cdcfb1daf2b" providerId="LiveId" clId="{98427CAF-3554-4429-A045-E294BB8EA96C}" dt="2019-03-09T22:09:13.973" v="6758"/>
        <pc:sldMkLst>
          <pc:docMk/>
          <pc:sldMk cId="4086578490" sldId="264"/>
        </pc:sldMkLst>
        <pc:spChg chg="mod">
          <ac:chgData name="Brian Crow" userId="59ae9cdcfb1daf2b" providerId="LiveId" clId="{98427CAF-3554-4429-A045-E294BB8EA96C}" dt="2019-03-08T20:10:46.276" v="3665" actId="20577"/>
          <ac:spMkLst>
            <pc:docMk/>
            <pc:sldMk cId="4086578490" sldId="264"/>
            <ac:spMk id="2" creationId="{0A53920B-4585-4F5A-B0C1-0D38061704F3}"/>
          </ac:spMkLst>
        </pc:spChg>
        <pc:spChg chg="mod">
          <ac:chgData name="Brian Crow" userId="59ae9cdcfb1daf2b" providerId="LiveId" clId="{98427CAF-3554-4429-A045-E294BB8EA96C}" dt="2019-03-08T20:18:26.116" v="4345" actId="1076"/>
          <ac:spMkLst>
            <pc:docMk/>
            <pc:sldMk cId="4086578490" sldId="264"/>
            <ac:spMk id="3" creationId="{94B81990-C12D-4A88-918B-F07870D5E5C3}"/>
          </ac:spMkLst>
        </pc:spChg>
        <pc:spChg chg="add mod">
          <ac:chgData name="Brian Crow" userId="59ae9cdcfb1daf2b" providerId="LiveId" clId="{98427CAF-3554-4429-A045-E294BB8EA96C}" dt="2019-03-08T20:18:20.731" v="4344" actId="571"/>
          <ac:spMkLst>
            <pc:docMk/>
            <pc:sldMk cId="4086578490" sldId="264"/>
            <ac:spMk id="5" creationId="{C0FE5AF8-0834-4E57-BC01-18DED96F5AE5}"/>
          </ac:spMkLst>
        </pc:spChg>
        <pc:picChg chg="add mod">
          <ac:chgData name="Brian Crow" userId="59ae9cdcfb1daf2b" providerId="LiveId" clId="{98427CAF-3554-4429-A045-E294BB8EA96C}" dt="2019-03-08T20:18:26.116" v="4345" actId="1076"/>
          <ac:picMkLst>
            <pc:docMk/>
            <pc:sldMk cId="4086578490" sldId="264"/>
            <ac:picMk id="4" creationId="{FC8964A8-91FF-4A8D-8476-836F0D8495C6}"/>
          </ac:picMkLst>
        </pc:picChg>
        <pc:picChg chg="add del mod">
          <ac:chgData name="Brian Crow" userId="59ae9cdcfb1daf2b" providerId="LiveId" clId="{98427CAF-3554-4429-A045-E294BB8EA96C}" dt="2019-03-09T22:09:13.973" v="6758"/>
          <ac:picMkLst>
            <pc:docMk/>
            <pc:sldMk cId="4086578490" sldId="264"/>
            <ac:picMk id="5" creationId="{D523185C-E5F5-427F-8BAD-92768CFC141D}"/>
          </ac:picMkLst>
        </pc:picChg>
        <pc:picChg chg="add mod">
          <ac:chgData name="Brian Crow" userId="59ae9cdcfb1daf2b" providerId="LiveId" clId="{98427CAF-3554-4429-A045-E294BB8EA96C}" dt="2019-03-09T22:09:13.973" v="6758"/>
          <ac:picMkLst>
            <pc:docMk/>
            <pc:sldMk cId="4086578490" sldId="264"/>
            <ac:picMk id="6" creationId="{55059FA8-C10B-4C9A-871B-DC9FA3B474BA}"/>
          </ac:picMkLst>
        </pc:picChg>
        <pc:picChg chg="add mod">
          <ac:chgData name="Brian Crow" userId="59ae9cdcfb1daf2b" providerId="LiveId" clId="{98427CAF-3554-4429-A045-E294BB8EA96C}" dt="2019-03-08T20:18:20.731" v="4344" actId="571"/>
          <ac:picMkLst>
            <pc:docMk/>
            <pc:sldMk cId="4086578490" sldId="264"/>
            <ac:picMk id="6" creationId="{8AD1EF31-0E5C-434B-B746-A893B24138D5}"/>
          </ac:picMkLst>
        </pc:picChg>
      </pc:sldChg>
      <pc:sldChg chg="addSp delSp modSp add modTransition modAnim">
        <pc:chgData name="Brian Crow" userId="59ae9cdcfb1daf2b" providerId="LiveId" clId="{98427CAF-3554-4429-A045-E294BB8EA96C}" dt="2019-03-09T22:09:13.973" v="6758"/>
        <pc:sldMkLst>
          <pc:docMk/>
          <pc:sldMk cId="349645433" sldId="265"/>
        </pc:sldMkLst>
        <pc:spChg chg="mod">
          <ac:chgData name="Brian Crow" userId="59ae9cdcfb1daf2b" providerId="LiveId" clId="{98427CAF-3554-4429-A045-E294BB8EA96C}" dt="2019-03-08T20:15:03.387" v="3900" actId="20577"/>
          <ac:spMkLst>
            <pc:docMk/>
            <pc:sldMk cId="349645433" sldId="265"/>
            <ac:spMk id="2" creationId="{03CDEDEF-965E-4B32-A9BE-F9A686ADF697}"/>
          </ac:spMkLst>
        </pc:spChg>
        <pc:spChg chg="mod">
          <ac:chgData name="Brian Crow" userId="59ae9cdcfb1daf2b" providerId="LiveId" clId="{98427CAF-3554-4429-A045-E294BB8EA96C}" dt="2019-03-08T20:17:49.179" v="4340" actId="20577"/>
          <ac:spMkLst>
            <pc:docMk/>
            <pc:sldMk cId="349645433" sldId="265"/>
            <ac:spMk id="3" creationId="{D9943FF1-0187-4DE1-AC3F-3E7C9EEFF2BB}"/>
          </ac:spMkLst>
        </pc:spChg>
        <pc:picChg chg="add del mod">
          <ac:chgData name="Brian Crow" userId="59ae9cdcfb1daf2b" providerId="LiveId" clId="{98427CAF-3554-4429-A045-E294BB8EA96C}" dt="2019-03-09T21:39:32.222" v="6724"/>
          <ac:picMkLst>
            <pc:docMk/>
            <pc:sldMk cId="349645433" sldId="265"/>
            <ac:picMk id="4" creationId="{6000E2ED-E9E0-4B3F-AFC2-26F53D12010B}"/>
          </ac:picMkLst>
        </pc:picChg>
        <pc:picChg chg="add del mod">
          <ac:chgData name="Brian Crow" userId="59ae9cdcfb1daf2b" providerId="LiveId" clId="{98427CAF-3554-4429-A045-E294BB8EA96C}" dt="2019-03-09T22:09:13.973" v="6758"/>
          <ac:picMkLst>
            <pc:docMk/>
            <pc:sldMk cId="349645433" sldId="265"/>
            <ac:picMk id="5" creationId="{4B1C2F55-C3A0-4A33-8C0E-46CE7B1573A8}"/>
          </ac:picMkLst>
        </pc:picChg>
        <pc:picChg chg="add mod">
          <ac:chgData name="Brian Crow" userId="59ae9cdcfb1daf2b" providerId="LiveId" clId="{98427CAF-3554-4429-A045-E294BB8EA96C}" dt="2019-03-09T22:09:13.973" v="6758"/>
          <ac:picMkLst>
            <pc:docMk/>
            <pc:sldMk cId="349645433" sldId="265"/>
            <ac:picMk id="6" creationId="{38D11141-55AA-4B7E-ABA2-310638801F40}"/>
          </ac:picMkLst>
        </pc:picChg>
      </pc:sldChg>
      <pc:sldChg chg="addSp delSp modSp add modTransition modAnim">
        <pc:chgData name="Brian Crow" userId="59ae9cdcfb1daf2b" providerId="LiveId" clId="{98427CAF-3554-4429-A045-E294BB8EA96C}" dt="2019-03-09T22:09:13.973" v="6758"/>
        <pc:sldMkLst>
          <pc:docMk/>
          <pc:sldMk cId="2230281868" sldId="266"/>
        </pc:sldMkLst>
        <pc:spChg chg="mod">
          <ac:chgData name="Brian Crow" userId="59ae9cdcfb1daf2b" providerId="LiveId" clId="{98427CAF-3554-4429-A045-E294BB8EA96C}" dt="2019-03-08T20:29:22.578" v="4397" actId="20577"/>
          <ac:spMkLst>
            <pc:docMk/>
            <pc:sldMk cId="2230281868" sldId="266"/>
            <ac:spMk id="2" creationId="{4634F200-B141-4510-850A-06470E6EC813}"/>
          </ac:spMkLst>
        </pc:spChg>
        <pc:spChg chg="mod">
          <ac:chgData name="Brian Crow" userId="59ae9cdcfb1daf2b" providerId="LiveId" clId="{98427CAF-3554-4429-A045-E294BB8EA96C}" dt="2019-03-08T20:34:15.467" v="4635" actId="20577"/>
          <ac:spMkLst>
            <pc:docMk/>
            <pc:sldMk cId="2230281868" sldId="266"/>
            <ac:spMk id="3" creationId="{20B8E100-AFC5-45A0-87ED-72DEA7854FBE}"/>
          </ac:spMkLst>
        </pc:spChg>
        <pc:picChg chg="add del mod">
          <ac:chgData name="Brian Crow" userId="59ae9cdcfb1daf2b" providerId="LiveId" clId="{98427CAF-3554-4429-A045-E294BB8EA96C}" dt="2019-03-09T22:09:13.973" v="6758"/>
          <ac:picMkLst>
            <pc:docMk/>
            <pc:sldMk cId="2230281868" sldId="266"/>
            <ac:picMk id="4" creationId="{CC52DAE2-EE60-49B2-A6B6-53C8F9171120}"/>
          </ac:picMkLst>
        </pc:picChg>
        <pc:picChg chg="add mod">
          <ac:chgData name="Brian Crow" userId="59ae9cdcfb1daf2b" providerId="LiveId" clId="{98427CAF-3554-4429-A045-E294BB8EA96C}" dt="2019-03-09T22:09:13.973" v="6758"/>
          <ac:picMkLst>
            <pc:docMk/>
            <pc:sldMk cId="2230281868" sldId="266"/>
            <ac:picMk id="5" creationId="{995D8288-60EA-40F9-867C-3D1D7720F1D5}"/>
          </ac:picMkLst>
        </pc:picChg>
      </pc:sldChg>
      <pc:sldChg chg="addSp delSp modSp add modTransition modAnim">
        <pc:chgData name="Brian Crow" userId="59ae9cdcfb1daf2b" providerId="LiveId" clId="{98427CAF-3554-4429-A045-E294BB8EA96C}" dt="2019-03-09T22:09:13.973" v="6758"/>
        <pc:sldMkLst>
          <pc:docMk/>
          <pc:sldMk cId="1062511683" sldId="267"/>
        </pc:sldMkLst>
        <pc:spChg chg="mod">
          <ac:chgData name="Brian Crow" userId="59ae9cdcfb1daf2b" providerId="LiveId" clId="{98427CAF-3554-4429-A045-E294BB8EA96C}" dt="2019-03-08T21:52:39.705" v="4658" actId="20577"/>
          <ac:spMkLst>
            <pc:docMk/>
            <pc:sldMk cId="1062511683" sldId="267"/>
            <ac:spMk id="2" creationId="{78B656A1-BAF3-44BD-8C28-A60EFDCB7642}"/>
          </ac:spMkLst>
        </pc:spChg>
        <pc:spChg chg="mod">
          <ac:chgData name="Brian Crow" userId="59ae9cdcfb1daf2b" providerId="LiveId" clId="{98427CAF-3554-4429-A045-E294BB8EA96C}" dt="2019-03-08T22:07:14.860" v="4818" actId="1076"/>
          <ac:spMkLst>
            <pc:docMk/>
            <pc:sldMk cId="1062511683" sldId="267"/>
            <ac:spMk id="3" creationId="{135EF3C2-18A0-40CE-9424-5B4DC16A9E30}"/>
          </ac:spMkLst>
        </pc:spChg>
        <pc:picChg chg="add mod">
          <ac:chgData name="Brian Crow" userId="59ae9cdcfb1daf2b" providerId="LiveId" clId="{98427CAF-3554-4429-A045-E294BB8EA96C}" dt="2019-03-08T22:07:14.860" v="4818" actId="1076"/>
          <ac:picMkLst>
            <pc:docMk/>
            <pc:sldMk cId="1062511683" sldId="267"/>
            <ac:picMk id="4" creationId="{43F01436-7E3A-4CF6-AA08-D8EDAA5C6848}"/>
          </ac:picMkLst>
        </pc:picChg>
        <pc:picChg chg="add del">
          <ac:chgData name="Brian Crow" userId="59ae9cdcfb1daf2b" providerId="LiveId" clId="{98427CAF-3554-4429-A045-E294BB8EA96C}" dt="2019-03-08T22:02:28.633" v="4742" actId="478"/>
          <ac:picMkLst>
            <pc:docMk/>
            <pc:sldMk cId="1062511683" sldId="267"/>
            <ac:picMk id="5" creationId="{1F647AC0-F070-4771-BDA1-75799D3149B1}"/>
          </ac:picMkLst>
        </pc:picChg>
        <pc:picChg chg="add del mod">
          <ac:chgData name="Brian Crow" userId="59ae9cdcfb1daf2b" providerId="LiveId" clId="{98427CAF-3554-4429-A045-E294BB8EA96C}" dt="2019-03-09T21:43:45.910" v="6725"/>
          <ac:picMkLst>
            <pc:docMk/>
            <pc:sldMk cId="1062511683" sldId="267"/>
            <ac:picMk id="5" creationId="{D84D82BB-24A0-4350-BF7A-606235FF84E1}"/>
          </ac:picMkLst>
        </pc:picChg>
        <pc:picChg chg="add mod">
          <ac:chgData name="Brian Crow" userId="59ae9cdcfb1daf2b" providerId="LiveId" clId="{98427CAF-3554-4429-A045-E294BB8EA96C}" dt="2019-03-08T22:05:20.960" v="4798" actId="1076"/>
          <ac:picMkLst>
            <pc:docMk/>
            <pc:sldMk cId="1062511683" sldId="267"/>
            <ac:picMk id="6" creationId="{62A0DC7F-6E36-4539-892E-077F5725A0C2}"/>
          </ac:picMkLst>
        </pc:picChg>
        <pc:picChg chg="add mod">
          <ac:chgData name="Brian Crow" userId="59ae9cdcfb1daf2b" providerId="LiveId" clId="{98427CAF-3554-4429-A045-E294BB8EA96C}" dt="2019-03-08T22:05:34.262" v="4812" actId="1035"/>
          <ac:picMkLst>
            <pc:docMk/>
            <pc:sldMk cId="1062511683" sldId="267"/>
            <ac:picMk id="7" creationId="{7E9405DD-7D75-4921-952D-249CA64F3408}"/>
          </ac:picMkLst>
        </pc:picChg>
        <pc:picChg chg="add mod">
          <ac:chgData name="Brian Crow" userId="59ae9cdcfb1daf2b" providerId="LiveId" clId="{98427CAF-3554-4429-A045-E294BB8EA96C}" dt="2019-03-08T22:07:58.827" v="4841" actId="1036"/>
          <ac:picMkLst>
            <pc:docMk/>
            <pc:sldMk cId="1062511683" sldId="267"/>
            <ac:picMk id="8" creationId="{5606542E-59EB-4496-9C0D-E3FF85D869C6}"/>
          </ac:picMkLst>
        </pc:picChg>
        <pc:picChg chg="add del mod">
          <ac:chgData name="Brian Crow" userId="59ae9cdcfb1daf2b" providerId="LiveId" clId="{98427CAF-3554-4429-A045-E294BB8EA96C}" dt="2019-03-09T22:09:13.973" v="6758"/>
          <ac:picMkLst>
            <pc:docMk/>
            <pc:sldMk cId="1062511683" sldId="267"/>
            <ac:picMk id="9" creationId="{50A077B1-0DB3-457B-9D5A-936BE8B5EE9C}"/>
          </ac:picMkLst>
        </pc:picChg>
        <pc:picChg chg="add mod">
          <ac:chgData name="Brian Crow" userId="59ae9cdcfb1daf2b" providerId="LiveId" clId="{98427CAF-3554-4429-A045-E294BB8EA96C}" dt="2019-03-09T22:09:13.973" v="6758"/>
          <ac:picMkLst>
            <pc:docMk/>
            <pc:sldMk cId="1062511683" sldId="267"/>
            <ac:picMk id="10" creationId="{DE3B1876-98CD-4040-9104-BF2C8F645E94}"/>
          </ac:picMkLst>
        </pc:picChg>
      </pc:sldChg>
      <pc:sldChg chg="addSp delSp modSp add modTransition modAnim">
        <pc:chgData name="Brian Crow" userId="59ae9cdcfb1daf2b" providerId="LiveId" clId="{98427CAF-3554-4429-A045-E294BB8EA96C}" dt="2019-03-09T22:09:13.973" v="6758"/>
        <pc:sldMkLst>
          <pc:docMk/>
          <pc:sldMk cId="1134167611" sldId="268"/>
        </pc:sldMkLst>
        <pc:spChg chg="mod">
          <ac:chgData name="Brian Crow" userId="59ae9cdcfb1daf2b" providerId="LiveId" clId="{98427CAF-3554-4429-A045-E294BB8EA96C}" dt="2019-03-09T15:46:40.121" v="4862" actId="20577"/>
          <ac:spMkLst>
            <pc:docMk/>
            <pc:sldMk cId="1134167611" sldId="268"/>
            <ac:spMk id="2" creationId="{EBE581CE-D944-4601-8950-9B4F0E83C18B}"/>
          </ac:spMkLst>
        </pc:spChg>
        <pc:spChg chg="mod">
          <ac:chgData name="Brian Crow" userId="59ae9cdcfb1daf2b" providerId="LiveId" clId="{98427CAF-3554-4429-A045-E294BB8EA96C}" dt="2019-03-09T15:46:43.160" v="4864" actId="27636"/>
          <ac:spMkLst>
            <pc:docMk/>
            <pc:sldMk cId="1134167611" sldId="268"/>
            <ac:spMk id="3" creationId="{01A69D09-D6BC-4E1A-9158-2986D3C302A0}"/>
          </ac:spMkLst>
        </pc:spChg>
        <pc:picChg chg="add del mod">
          <ac:chgData name="Brian Crow" userId="59ae9cdcfb1daf2b" providerId="LiveId" clId="{98427CAF-3554-4429-A045-E294BB8EA96C}" dt="2019-03-09T22:09:13.973" v="6758"/>
          <ac:picMkLst>
            <pc:docMk/>
            <pc:sldMk cId="1134167611" sldId="268"/>
            <ac:picMk id="4" creationId="{A374AF1D-BDA3-49D2-BB3A-FDB673CF7789}"/>
          </ac:picMkLst>
        </pc:picChg>
        <pc:picChg chg="add mod">
          <ac:chgData name="Brian Crow" userId="59ae9cdcfb1daf2b" providerId="LiveId" clId="{98427CAF-3554-4429-A045-E294BB8EA96C}" dt="2019-03-09T22:09:13.973" v="6758"/>
          <ac:picMkLst>
            <pc:docMk/>
            <pc:sldMk cId="1134167611" sldId="268"/>
            <ac:picMk id="5" creationId="{BF10DCDF-A1D5-4B46-B2E2-FE879165477E}"/>
          </ac:picMkLst>
        </pc:picChg>
      </pc:sldChg>
      <pc:sldChg chg="addSp delSp modSp add ord modTransition modAnim">
        <pc:chgData name="Brian Crow" userId="59ae9cdcfb1daf2b" providerId="LiveId" clId="{98427CAF-3554-4429-A045-E294BB8EA96C}" dt="2019-03-09T22:09:13.973" v="6758"/>
        <pc:sldMkLst>
          <pc:docMk/>
          <pc:sldMk cId="1771677892" sldId="269"/>
        </pc:sldMkLst>
        <pc:spChg chg="mod">
          <ac:chgData name="Brian Crow" userId="59ae9cdcfb1daf2b" providerId="LiveId" clId="{98427CAF-3554-4429-A045-E294BB8EA96C}" dt="2019-03-09T17:12:56.626" v="4920" actId="20577"/>
          <ac:spMkLst>
            <pc:docMk/>
            <pc:sldMk cId="1771677892" sldId="269"/>
            <ac:spMk id="2" creationId="{57C50DA1-C17B-4BCA-B69C-23ED687EBE6E}"/>
          </ac:spMkLst>
        </pc:spChg>
        <pc:spChg chg="mod">
          <ac:chgData name="Brian Crow" userId="59ae9cdcfb1daf2b" providerId="LiveId" clId="{98427CAF-3554-4429-A045-E294BB8EA96C}" dt="2019-03-09T17:33:27.837" v="4982" actId="15"/>
          <ac:spMkLst>
            <pc:docMk/>
            <pc:sldMk cId="1771677892" sldId="269"/>
            <ac:spMk id="3" creationId="{60B7FD08-45B4-46DA-B57A-6BDE23CC816E}"/>
          </ac:spMkLst>
        </pc:spChg>
        <pc:picChg chg="add mod">
          <ac:chgData name="Brian Crow" userId="59ae9cdcfb1daf2b" providerId="LiveId" clId="{98427CAF-3554-4429-A045-E294BB8EA96C}" dt="2019-03-09T17:34:04.793" v="4985" actId="1076"/>
          <ac:picMkLst>
            <pc:docMk/>
            <pc:sldMk cId="1771677892" sldId="269"/>
            <ac:picMk id="4" creationId="{D084E691-0FAC-4AA7-916A-BD3A902A74A4}"/>
          </ac:picMkLst>
        </pc:picChg>
        <pc:picChg chg="add del mod">
          <ac:chgData name="Brian Crow" userId="59ae9cdcfb1daf2b" providerId="LiveId" clId="{98427CAF-3554-4429-A045-E294BB8EA96C}" dt="2019-03-09T22:09:13.973" v="6758"/>
          <ac:picMkLst>
            <pc:docMk/>
            <pc:sldMk cId="1771677892" sldId="269"/>
            <ac:picMk id="5" creationId="{9C24A362-3F0C-4D3B-A66F-DF0A94260B3B}"/>
          </ac:picMkLst>
        </pc:picChg>
        <pc:picChg chg="add mod">
          <ac:chgData name="Brian Crow" userId="59ae9cdcfb1daf2b" providerId="LiveId" clId="{98427CAF-3554-4429-A045-E294BB8EA96C}" dt="2019-03-09T22:09:13.973" v="6758"/>
          <ac:picMkLst>
            <pc:docMk/>
            <pc:sldMk cId="1771677892" sldId="269"/>
            <ac:picMk id="6" creationId="{A6761A86-9F82-40F0-9226-E25AE69A191E}"/>
          </ac:picMkLst>
        </pc:picChg>
      </pc:sldChg>
      <pc:sldChg chg="addSp delSp modSp add modTransition modAnim">
        <pc:chgData name="Brian Crow" userId="59ae9cdcfb1daf2b" providerId="LiveId" clId="{98427CAF-3554-4429-A045-E294BB8EA96C}" dt="2019-03-09T22:09:13.973" v="6758"/>
        <pc:sldMkLst>
          <pc:docMk/>
          <pc:sldMk cId="3636926997" sldId="270"/>
        </pc:sldMkLst>
        <pc:spChg chg="mod">
          <ac:chgData name="Brian Crow" userId="59ae9cdcfb1daf2b" providerId="LiveId" clId="{98427CAF-3554-4429-A045-E294BB8EA96C}" dt="2019-03-09T17:08:14.820" v="4894" actId="20577"/>
          <ac:spMkLst>
            <pc:docMk/>
            <pc:sldMk cId="3636926997" sldId="270"/>
            <ac:spMk id="2" creationId="{9593B753-BECC-48C6-AB81-F68F6407BFD4}"/>
          </ac:spMkLst>
        </pc:spChg>
        <pc:spChg chg="del">
          <ac:chgData name="Brian Crow" userId="59ae9cdcfb1daf2b" providerId="LiveId" clId="{98427CAF-3554-4429-A045-E294BB8EA96C}" dt="2019-03-09T17:09:47.914" v="4895"/>
          <ac:spMkLst>
            <pc:docMk/>
            <pc:sldMk cId="3636926997" sldId="270"/>
            <ac:spMk id="3" creationId="{56F678B7-430D-48DC-B25C-116414239A80}"/>
          </ac:spMkLst>
        </pc:spChg>
        <pc:picChg chg="add mod">
          <ac:chgData name="Brian Crow" userId="59ae9cdcfb1daf2b" providerId="LiveId" clId="{98427CAF-3554-4429-A045-E294BB8EA96C}" dt="2019-03-09T17:09:47.914" v="4895"/>
          <ac:picMkLst>
            <pc:docMk/>
            <pc:sldMk cId="3636926997" sldId="270"/>
            <ac:picMk id="4" creationId="{C91F6C60-4F49-4B9D-83A2-8DE646D43F47}"/>
          </ac:picMkLst>
        </pc:picChg>
        <pc:picChg chg="add del mod">
          <ac:chgData name="Brian Crow" userId="59ae9cdcfb1daf2b" providerId="LiveId" clId="{98427CAF-3554-4429-A045-E294BB8EA96C}" dt="2019-03-09T22:09:13.973" v="6758"/>
          <ac:picMkLst>
            <pc:docMk/>
            <pc:sldMk cId="3636926997" sldId="270"/>
            <ac:picMk id="5" creationId="{680933B4-54C1-4255-A069-91DCE8195FA3}"/>
          </ac:picMkLst>
        </pc:picChg>
        <pc:picChg chg="add mod">
          <ac:chgData name="Brian Crow" userId="59ae9cdcfb1daf2b" providerId="LiveId" clId="{98427CAF-3554-4429-A045-E294BB8EA96C}" dt="2019-03-09T22:09:13.973" v="6758"/>
          <ac:picMkLst>
            <pc:docMk/>
            <pc:sldMk cId="3636926997" sldId="270"/>
            <ac:picMk id="6" creationId="{E4DC154D-57FA-4641-873A-F5F043CCDB41}"/>
          </ac:picMkLst>
        </pc:picChg>
      </pc:sldChg>
      <pc:sldChg chg="addSp delSp modSp add modTransition modAnim">
        <pc:chgData name="Brian Crow" userId="59ae9cdcfb1daf2b" providerId="LiveId" clId="{98427CAF-3554-4429-A045-E294BB8EA96C}" dt="2019-03-09T22:09:13.973" v="6758"/>
        <pc:sldMkLst>
          <pc:docMk/>
          <pc:sldMk cId="3453852627" sldId="271"/>
        </pc:sldMkLst>
        <pc:spChg chg="mod">
          <ac:chgData name="Brian Crow" userId="59ae9cdcfb1daf2b" providerId="LiveId" clId="{98427CAF-3554-4429-A045-E294BB8EA96C}" dt="2019-03-09T17:35:41.619" v="5009" actId="20577"/>
          <ac:spMkLst>
            <pc:docMk/>
            <pc:sldMk cId="3453852627" sldId="271"/>
            <ac:spMk id="2" creationId="{A266BAB6-27B1-47BA-AF5E-090119B53719}"/>
          </ac:spMkLst>
        </pc:spChg>
        <pc:spChg chg="mod">
          <ac:chgData name="Brian Crow" userId="59ae9cdcfb1daf2b" providerId="LiveId" clId="{98427CAF-3554-4429-A045-E294BB8EA96C}" dt="2019-03-09T17:44:28.778" v="5225" actId="20577"/>
          <ac:spMkLst>
            <pc:docMk/>
            <pc:sldMk cId="3453852627" sldId="271"/>
            <ac:spMk id="3" creationId="{761AC903-61CC-4D5E-913E-939DCD5B4E2C}"/>
          </ac:spMkLst>
        </pc:spChg>
        <pc:picChg chg="add mod">
          <ac:chgData name="Brian Crow" userId="59ae9cdcfb1daf2b" providerId="LiveId" clId="{98427CAF-3554-4429-A045-E294BB8EA96C}" dt="2019-03-09T17:41:34.502" v="5080" actId="1076"/>
          <ac:picMkLst>
            <pc:docMk/>
            <pc:sldMk cId="3453852627" sldId="271"/>
            <ac:picMk id="4" creationId="{D38A17E7-BC09-4AAE-9E49-6B519F184209}"/>
          </ac:picMkLst>
        </pc:picChg>
        <pc:picChg chg="add del mod">
          <ac:chgData name="Brian Crow" userId="59ae9cdcfb1daf2b" providerId="LiveId" clId="{98427CAF-3554-4429-A045-E294BB8EA96C}" dt="2019-03-09T22:09:13.973" v="6758"/>
          <ac:picMkLst>
            <pc:docMk/>
            <pc:sldMk cId="3453852627" sldId="271"/>
            <ac:picMk id="5" creationId="{1009FFC3-99AC-46CB-A051-BD9F99E727B4}"/>
          </ac:picMkLst>
        </pc:picChg>
        <pc:picChg chg="add mod">
          <ac:chgData name="Brian Crow" userId="59ae9cdcfb1daf2b" providerId="LiveId" clId="{98427CAF-3554-4429-A045-E294BB8EA96C}" dt="2019-03-09T22:09:13.973" v="6758"/>
          <ac:picMkLst>
            <pc:docMk/>
            <pc:sldMk cId="3453852627" sldId="271"/>
            <ac:picMk id="6" creationId="{812CA01A-06AE-4813-BAF1-45520F20A5D3}"/>
          </ac:picMkLst>
        </pc:picChg>
      </pc:sldChg>
      <pc:sldChg chg="addSp delSp modSp add ord modTransition modAnim">
        <pc:chgData name="Brian Crow" userId="59ae9cdcfb1daf2b" providerId="LiveId" clId="{98427CAF-3554-4429-A045-E294BB8EA96C}" dt="2019-03-09T22:14:03.298" v="6760"/>
        <pc:sldMkLst>
          <pc:docMk/>
          <pc:sldMk cId="4060308539" sldId="272"/>
        </pc:sldMkLst>
        <pc:spChg chg="mod">
          <ac:chgData name="Brian Crow" userId="59ae9cdcfb1daf2b" providerId="LiveId" clId="{98427CAF-3554-4429-A045-E294BB8EA96C}" dt="2019-03-09T17:49:02.753" v="5244" actId="20577"/>
          <ac:spMkLst>
            <pc:docMk/>
            <pc:sldMk cId="4060308539" sldId="272"/>
            <ac:spMk id="2" creationId="{E00A2550-D07D-4D09-91AF-A9A7888F0CCC}"/>
          </ac:spMkLst>
        </pc:spChg>
        <pc:spChg chg="mod">
          <ac:chgData name="Brian Crow" userId="59ae9cdcfb1daf2b" providerId="LiveId" clId="{98427CAF-3554-4429-A045-E294BB8EA96C}" dt="2019-03-09T18:08:03.639" v="5630" actId="14100"/>
          <ac:spMkLst>
            <pc:docMk/>
            <pc:sldMk cId="4060308539" sldId="272"/>
            <ac:spMk id="3" creationId="{7DFD1188-734F-4E50-9931-5B532DFB7FAF}"/>
          </ac:spMkLst>
        </pc:spChg>
        <pc:picChg chg="add mod">
          <ac:chgData name="Brian Crow" userId="59ae9cdcfb1daf2b" providerId="LiveId" clId="{98427CAF-3554-4429-A045-E294BB8EA96C}" dt="2019-03-09T17:51:08.127" v="5294" actId="14100"/>
          <ac:picMkLst>
            <pc:docMk/>
            <pc:sldMk cId="4060308539" sldId="272"/>
            <ac:picMk id="4" creationId="{CB3E348C-4CBD-45A3-BD68-55D6D5F6C3D0}"/>
          </ac:picMkLst>
        </pc:picChg>
        <pc:picChg chg="add mod">
          <ac:chgData name="Brian Crow" userId="59ae9cdcfb1daf2b" providerId="LiveId" clId="{98427CAF-3554-4429-A045-E294BB8EA96C}" dt="2019-03-09T17:54:14.552" v="5569" actId="14100"/>
          <ac:picMkLst>
            <pc:docMk/>
            <pc:sldMk cId="4060308539" sldId="272"/>
            <ac:picMk id="5" creationId="{FD6E3652-3D0E-4C25-9414-4D9BD41B98DC}"/>
          </ac:picMkLst>
        </pc:picChg>
        <pc:picChg chg="add mod">
          <ac:chgData name="Brian Crow" userId="59ae9cdcfb1daf2b" providerId="LiveId" clId="{98427CAF-3554-4429-A045-E294BB8EA96C}" dt="2019-03-09T17:54:46.858" v="5574" actId="1076"/>
          <ac:picMkLst>
            <pc:docMk/>
            <pc:sldMk cId="4060308539" sldId="272"/>
            <ac:picMk id="6" creationId="{DF746E78-F03E-4890-93AD-37688CDBEEFA}"/>
          </ac:picMkLst>
        </pc:picChg>
        <pc:picChg chg="add del mod">
          <ac:chgData name="Brian Crow" userId="59ae9cdcfb1daf2b" providerId="LiveId" clId="{98427CAF-3554-4429-A045-E294BB8EA96C}" dt="2019-03-09T22:09:13.973" v="6758"/>
          <ac:picMkLst>
            <pc:docMk/>
            <pc:sldMk cId="4060308539" sldId="272"/>
            <ac:picMk id="7" creationId="{F573799A-FE25-4B89-B126-85697994157C}"/>
          </ac:picMkLst>
        </pc:picChg>
        <pc:picChg chg="add del mod">
          <ac:chgData name="Brian Crow" userId="59ae9cdcfb1daf2b" providerId="LiveId" clId="{98427CAF-3554-4429-A045-E294BB8EA96C}" dt="2019-03-09T22:10:19.924" v="6759"/>
          <ac:picMkLst>
            <pc:docMk/>
            <pc:sldMk cId="4060308539" sldId="272"/>
            <ac:picMk id="8" creationId="{D739DC96-C2C5-4CB0-B50D-9575EAB9C9CA}"/>
          </ac:picMkLst>
        </pc:picChg>
        <pc:picChg chg="add del mod">
          <ac:chgData name="Brian Crow" userId="59ae9cdcfb1daf2b" providerId="LiveId" clId="{98427CAF-3554-4429-A045-E294BB8EA96C}" dt="2019-03-09T22:14:03.298" v="6760"/>
          <ac:picMkLst>
            <pc:docMk/>
            <pc:sldMk cId="4060308539" sldId="272"/>
            <ac:picMk id="9" creationId="{E9E35347-50B9-4688-A7B0-DAB69B0095AD}"/>
          </ac:picMkLst>
        </pc:picChg>
        <pc:picChg chg="add mod">
          <ac:chgData name="Brian Crow" userId="59ae9cdcfb1daf2b" providerId="LiveId" clId="{98427CAF-3554-4429-A045-E294BB8EA96C}" dt="2019-03-09T22:14:03.298" v="6760"/>
          <ac:picMkLst>
            <pc:docMk/>
            <pc:sldMk cId="4060308539" sldId="272"/>
            <ac:picMk id="10" creationId="{3EFE8429-072C-4091-8592-A8B39E31459F}"/>
          </ac:picMkLst>
        </pc:picChg>
      </pc:sldChg>
      <pc:sldChg chg="addSp delSp modSp add ord modTransition modAnim">
        <pc:chgData name="Brian Crow" userId="59ae9cdcfb1daf2b" providerId="LiveId" clId="{98427CAF-3554-4429-A045-E294BB8EA96C}" dt="2019-03-09T22:14:03.298" v="6760"/>
        <pc:sldMkLst>
          <pc:docMk/>
          <pc:sldMk cId="4217994989" sldId="273"/>
        </pc:sldMkLst>
        <pc:spChg chg="mod">
          <ac:chgData name="Brian Crow" userId="59ae9cdcfb1daf2b" providerId="LiveId" clId="{98427CAF-3554-4429-A045-E294BB8EA96C}" dt="2019-03-09T18:05:30.997" v="5593" actId="20577"/>
          <ac:spMkLst>
            <pc:docMk/>
            <pc:sldMk cId="4217994989" sldId="273"/>
            <ac:spMk id="2" creationId="{CF066C16-8D61-42F5-B52C-ABFF52D6A042}"/>
          </ac:spMkLst>
        </pc:spChg>
        <pc:spChg chg="mod">
          <ac:chgData name="Brian Crow" userId="59ae9cdcfb1daf2b" providerId="LiveId" clId="{98427CAF-3554-4429-A045-E294BB8EA96C}" dt="2019-03-09T18:28:10.748" v="5869" actId="20577"/>
          <ac:spMkLst>
            <pc:docMk/>
            <pc:sldMk cId="4217994989" sldId="273"/>
            <ac:spMk id="3" creationId="{9E82DA2B-2218-4CE0-89C0-7782D0208F75}"/>
          </ac:spMkLst>
        </pc:spChg>
        <pc:picChg chg="add mod">
          <ac:chgData name="Brian Crow" userId="59ae9cdcfb1daf2b" providerId="LiveId" clId="{98427CAF-3554-4429-A045-E294BB8EA96C}" dt="2019-03-09T18:08:13.557" v="5633" actId="1076"/>
          <ac:picMkLst>
            <pc:docMk/>
            <pc:sldMk cId="4217994989" sldId="273"/>
            <ac:picMk id="4" creationId="{B4C12B56-5692-4D3A-AF71-C50507D3D1BF}"/>
          </ac:picMkLst>
        </pc:picChg>
        <pc:picChg chg="add mod">
          <ac:chgData name="Brian Crow" userId="59ae9cdcfb1daf2b" providerId="LiveId" clId="{98427CAF-3554-4429-A045-E294BB8EA96C}" dt="2019-03-09T18:13:28.634" v="5820" actId="1076"/>
          <ac:picMkLst>
            <pc:docMk/>
            <pc:sldMk cId="4217994989" sldId="273"/>
            <ac:picMk id="5" creationId="{C7E97378-D864-419F-BC2D-35BAE086B9C0}"/>
          </ac:picMkLst>
        </pc:picChg>
        <pc:picChg chg="add mod">
          <ac:chgData name="Brian Crow" userId="59ae9cdcfb1daf2b" providerId="LiveId" clId="{98427CAF-3554-4429-A045-E294BB8EA96C}" dt="2019-03-09T18:28:20.531" v="5872" actId="14100"/>
          <ac:picMkLst>
            <pc:docMk/>
            <pc:sldMk cId="4217994989" sldId="273"/>
            <ac:picMk id="6" creationId="{1A9E2034-7FEF-48C6-AE93-C9117994C2C6}"/>
          </ac:picMkLst>
        </pc:picChg>
        <pc:picChg chg="add del mod">
          <ac:chgData name="Brian Crow" userId="59ae9cdcfb1daf2b" providerId="LiveId" clId="{98427CAF-3554-4429-A045-E294BB8EA96C}" dt="2019-03-09T21:45:42.161" v="6733"/>
          <ac:picMkLst>
            <pc:docMk/>
            <pc:sldMk cId="4217994989" sldId="273"/>
            <ac:picMk id="7" creationId="{6F1CEB2E-6A89-429D-BC17-7D070939A3E5}"/>
          </ac:picMkLst>
        </pc:picChg>
        <pc:picChg chg="add del mod">
          <ac:chgData name="Brian Crow" userId="59ae9cdcfb1daf2b" providerId="LiveId" clId="{98427CAF-3554-4429-A045-E294BB8EA96C}" dt="2019-03-09T21:47:31.396" v="6734"/>
          <ac:picMkLst>
            <pc:docMk/>
            <pc:sldMk cId="4217994989" sldId="273"/>
            <ac:picMk id="8" creationId="{95DA49AF-CE1A-4812-BBAD-15B799BD8D7E}"/>
          </ac:picMkLst>
        </pc:picChg>
        <pc:picChg chg="add del mod">
          <ac:chgData name="Brian Crow" userId="59ae9cdcfb1daf2b" providerId="LiveId" clId="{98427CAF-3554-4429-A045-E294BB8EA96C}" dt="2019-03-09T22:14:03.298" v="6760"/>
          <ac:picMkLst>
            <pc:docMk/>
            <pc:sldMk cId="4217994989" sldId="273"/>
            <ac:picMk id="9" creationId="{CEAF0EA4-6AD5-402F-A4E5-FE0755E82400}"/>
          </ac:picMkLst>
        </pc:picChg>
        <pc:picChg chg="add mod">
          <ac:chgData name="Brian Crow" userId="59ae9cdcfb1daf2b" providerId="LiveId" clId="{98427CAF-3554-4429-A045-E294BB8EA96C}" dt="2019-03-09T22:14:03.298" v="6760"/>
          <ac:picMkLst>
            <pc:docMk/>
            <pc:sldMk cId="4217994989" sldId="273"/>
            <ac:picMk id="10" creationId="{72FA5C81-CBB2-4DC2-B486-82BC5D2A3469}"/>
          </ac:picMkLst>
        </pc:picChg>
      </pc:sldChg>
      <pc:sldChg chg="addSp delSp modSp add modTransition modAnim">
        <pc:chgData name="Brian Crow" userId="59ae9cdcfb1daf2b" providerId="LiveId" clId="{98427CAF-3554-4429-A045-E294BB8EA96C}" dt="2019-03-09T22:14:03.298" v="6760"/>
        <pc:sldMkLst>
          <pc:docMk/>
          <pc:sldMk cId="147281355" sldId="274"/>
        </pc:sldMkLst>
        <pc:spChg chg="mod">
          <ac:chgData name="Brian Crow" userId="59ae9cdcfb1daf2b" providerId="LiveId" clId="{98427CAF-3554-4429-A045-E294BB8EA96C}" dt="2019-03-09T18:31:21.278" v="5893" actId="20577"/>
          <ac:spMkLst>
            <pc:docMk/>
            <pc:sldMk cId="147281355" sldId="274"/>
            <ac:spMk id="2" creationId="{EB897C57-62C6-47ED-8F12-1FB1577649D0}"/>
          </ac:spMkLst>
        </pc:spChg>
        <pc:spChg chg="mod">
          <ac:chgData name="Brian Crow" userId="59ae9cdcfb1daf2b" providerId="LiveId" clId="{98427CAF-3554-4429-A045-E294BB8EA96C}" dt="2019-03-09T18:31:28.042" v="5912" actId="20577"/>
          <ac:spMkLst>
            <pc:docMk/>
            <pc:sldMk cId="147281355" sldId="274"/>
            <ac:spMk id="3" creationId="{1A7B08E0-DAD2-41C7-9A5E-78298C4E6CF8}"/>
          </ac:spMkLst>
        </pc:spChg>
        <pc:picChg chg="add mod">
          <ac:chgData name="Brian Crow" userId="59ae9cdcfb1daf2b" providerId="LiveId" clId="{98427CAF-3554-4429-A045-E294BB8EA96C}" dt="2019-03-09T18:34:56.007" v="5914" actId="1076"/>
          <ac:picMkLst>
            <pc:docMk/>
            <pc:sldMk cId="147281355" sldId="274"/>
            <ac:picMk id="4" creationId="{8221A9C5-EF1F-40B1-87F4-A3136658675C}"/>
          </ac:picMkLst>
        </pc:picChg>
        <pc:picChg chg="add del mod">
          <ac:chgData name="Brian Crow" userId="59ae9cdcfb1daf2b" providerId="LiveId" clId="{98427CAF-3554-4429-A045-E294BB8EA96C}" dt="2019-03-09T22:14:03.298" v="6760"/>
          <ac:picMkLst>
            <pc:docMk/>
            <pc:sldMk cId="147281355" sldId="274"/>
            <ac:picMk id="5" creationId="{44B1C099-FB28-4C92-A977-4DB7916C621D}"/>
          </ac:picMkLst>
        </pc:picChg>
        <pc:picChg chg="add mod">
          <ac:chgData name="Brian Crow" userId="59ae9cdcfb1daf2b" providerId="LiveId" clId="{98427CAF-3554-4429-A045-E294BB8EA96C}" dt="2019-03-09T22:14:03.298" v="6760"/>
          <ac:picMkLst>
            <pc:docMk/>
            <pc:sldMk cId="147281355" sldId="274"/>
            <ac:picMk id="6" creationId="{87E19AF8-C9AD-4A26-911E-213E570D7EB9}"/>
          </ac:picMkLst>
        </pc:picChg>
      </pc:sldChg>
      <pc:sldChg chg="addSp modSp add modTransition modAnim">
        <pc:chgData name="Brian Crow" userId="59ae9cdcfb1daf2b" providerId="LiveId" clId="{98427CAF-3554-4429-A045-E294BB8EA96C}" dt="2019-03-09T22:14:03.298" v="6760"/>
        <pc:sldMkLst>
          <pc:docMk/>
          <pc:sldMk cId="2534725909" sldId="275"/>
        </pc:sldMkLst>
        <pc:spChg chg="mod">
          <ac:chgData name="Brian Crow" userId="59ae9cdcfb1daf2b" providerId="LiveId" clId="{98427CAF-3554-4429-A045-E294BB8EA96C}" dt="2019-03-09T18:40:51.236" v="5941" actId="20577"/>
          <ac:spMkLst>
            <pc:docMk/>
            <pc:sldMk cId="2534725909" sldId="275"/>
            <ac:spMk id="2" creationId="{5A9CAC57-21DD-4027-86C8-BD3E6B1AEB65}"/>
          </ac:spMkLst>
        </pc:spChg>
        <pc:spChg chg="mod">
          <ac:chgData name="Brian Crow" userId="59ae9cdcfb1daf2b" providerId="LiveId" clId="{98427CAF-3554-4429-A045-E294BB8EA96C}" dt="2019-03-09T18:45:01.442" v="6179" actId="14100"/>
          <ac:spMkLst>
            <pc:docMk/>
            <pc:sldMk cId="2534725909" sldId="275"/>
            <ac:spMk id="3" creationId="{4DCE62D6-0924-4647-9AAD-815A0601478D}"/>
          </ac:spMkLst>
        </pc:spChg>
        <pc:picChg chg="add mod">
          <ac:chgData name="Brian Crow" userId="59ae9cdcfb1daf2b" providerId="LiveId" clId="{98427CAF-3554-4429-A045-E294BB8EA96C}" dt="2019-03-09T18:42:29.321" v="6023" actId="1076"/>
          <ac:picMkLst>
            <pc:docMk/>
            <pc:sldMk cId="2534725909" sldId="275"/>
            <ac:picMk id="4" creationId="{73436C65-6B37-43AD-9F39-5D951B866C1B}"/>
          </ac:picMkLst>
        </pc:picChg>
        <pc:picChg chg="add mod">
          <ac:chgData name="Brian Crow" userId="59ae9cdcfb1daf2b" providerId="LiveId" clId="{98427CAF-3554-4429-A045-E294BB8EA96C}" dt="2019-03-09T18:44:34.254" v="6142" actId="1076"/>
          <ac:picMkLst>
            <pc:docMk/>
            <pc:sldMk cId="2534725909" sldId="275"/>
            <ac:picMk id="5" creationId="{CEC2E7D2-1BDC-49DC-94FC-AAF357CA9555}"/>
          </ac:picMkLst>
        </pc:picChg>
        <pc:picChg chg="add mod">
          <ac:chgData name="Brian Crow" userId="59ae9cdcfb1daf2b" providerId="LiveId" clId="{98427CAF-3554-4429-A045-E294BB8EA96C}" dt="2019-03-09T22:14:03.298" v="6760"/>
          <ac:picMkLst>
            <pc:docMk/>
            <pc:sldMk cId="2534725909" sldId="275"/>
            <ac:picMk id="6" creationId="{8C626E7C-0155-4657-B737-F928C092054B}"/>
          </ac:picMkLst>
        </pc:picChg>
      </pc:sldChg>
      <pc:sldChg chg="addSp delSp modSp add modTransition modAnim">
        <pc:chgData name="Brian Crow" userId="59ae9cdcfb1daf2b" providerId="LiveId" clId="{98427CAF-3554-4429-A045-E294BB8EA96C}" dt="2019-03-09T22:14:03.298" v="6760"/>
        <pc:sldMkLst>
          <pc:docMk/>
          <pc:sldMk cId="3577548424" sldId="276"/>
        </pc:sldMkLst>
        <pc:spChg chg="mod">
          <ac:chgData name="Brian Crow" userId="59ae9cdcfb1daf2b" providerId="LiveId" clId="{98427CAF-3554-4429-A045-E294BB8EA96C}" dt="2019-03-09T18:45:18.188" v="6196" actId="20577"/>
          <ac:spMkLst>
            <pc:docMk/>
            <pc:sldMk cId="3577548424" sldId="276"/>
            <ac:spMk id="2" creationId="{0A4315AA-C7C0-4AFB-9E6D-1AA5C2E35CE1}"/>
          </ac:spMkLst>
        </pc:spChg>
        <pc:spChg chg="add del mod">
          <ac:chgData name="Brian Crow" userId="59ae9cdcfb1daf2b" providerId="LiveId" clId="{98427CAF-3554-4429-A045-E294BB8EA96C}" dt="2019-03-09T18:50:54.851" v="6287" actId="20577"/>
          <ac:spMkLst>
            <pc:docMk/>
            <pc:sldMk cId="3577548424" sldId="276"/>
            <ac:spMk id="3" creationId="{1D2721BD-6119-4978-AA76-A9014CFC4FF4}"/>
          </ac:spMkLst>
        </pc:spChg>
        <pc:picChg chg="add del mod">
          <ac:chgData name="Brian Crow" userId="59ae9cdcfb1daf2b" providerId="LiveId" clId="{98427CAF-3554-4429-A045-E294BB8EA96C}" dt="2019-03-09T18:45:54.276" v="6198"/>
          <ac:picMkLst>
            <pc:docMk/>
            <pc:sldMk cId="3577548424" sldId="276"/>
            <ac:picMk id="4" creationId="{1A0FF854-8EBE-4327-83EA-7FD03EBEE0A2}"/>
          </ac:picMkLst>
        </pc:picChg>
        <pc:picChg chg="add del mod">
          <ac:chgData name="Brian Crow" userId="59ae9cdcfb1daf2b" providerId="LiveId" clId="{98427CAF-3554-4429-A045-E294BB8EA96C}" dt="2019-03-09T18:49:47.883" v="6263" actId="478"/>
          <ac:picMkLst>
            <pc:docMk/>
            <pc:sldMk cId="3577548424" sldId="276"/>
            <ac:picMk id="5" creationId="{1179E1FA-FF01-405E-8979-9E7DD0C33963}"/>
          </ac:picMkLst>
        </pc:picChg>
        <pc:picChg chg="add mod">
          <ac:chgData name="Brian Crow" userId="59ae9cdcfb1daf2b" providerId="LiveId" clId="{98427CAF-3554-4429-A045-E294BB8EA96C}" dt="2019-03-09T18:50:11.685" v="6265" actId="1076"/>
          <ac:picMkLst>
            <pc:docMk/>
            <pc:sldMk cId="3577548424" sldId="276"/>
            <ac:picMk id="6" creationId="{E9DF1B04-8ECA-43E4-88F5-1D6722003051}"/>
          </ac:picMkLst>
        </pc:picChg>
        <pc:picChg chg="add mod">
          <ac:chgData name="Brian Crow" userId="59ae9cdcfb1daf2b" providerId="LiveId" clId="{98427CAF-3554-4429-A045-E294BB8EA96C}" dt="2019-03-09T18:50:59.807" v="6289" actId="1076"/>
          <ac:picMkLst>
            <pc:docMk/>
            <pc:sldMk cId="3577548424" sldId="276"/>
            <ac:picMk id="7" creationId="{0E997C2A-2FC2-4DF5-932D-2BC1A03729B9}"/>
          </ac:picMkLst>
        </pc:picChg>
        <pc:picChg chg="add mod">
          <ac:chgData name="Brian Crow" userId="59ae9cdcfb1daf2b" providerId="LiveId" clId="{98427CAF-3554-4429-A045-E294BB8EA96C}" dt="2019-03-09T22:14:03.298" v="6760"/>
          <ac:picMkLst>
            <pc:docMk/>
            <pc:sldMk cId="3577548424" sldId="276"/>
            <ac:picMk id="8" creationId="{308AEA8C-E03C-40AF-A53F-F66B22844C3E}"/>
          </ac:picMkLst>
        </pc:picChg>
      </pc:sldChg>
      <pc:sldChg chg="addSp modSp add modTransition modAnim">
        <pc:chgData name="Brian Crow" userId="59ae9cdcfb1daf2b" providerId="LiveId" clId="{98427CAF-3554-4429-A045-E294BB8EA96C}" dt="2019-03-09T22:57:48.894" v="6812" actId="1076"/>
        <pc:sldMkLst>
          <pc:docMk/>
          <pc:sldMk cId="3195613877" sldId="277"/>
        </pc:sldMkLst>
        <pc:spChg chg="mod">
          <ac:chgData name="Brian Crow" userId="59ae9cdcfb1daf2b" providerId="LiveId" clId="{98427CAF-3554-4429-A045-E294BB8EA96C}" dt="2019-03-09T18:58:55.161" v="6342" actId="20577"/>
          <ac:spMkLst>
            <pc:docMk/>
            <pc:sldMk cId="3195613877" sldId="277"/>
            <ac:spMk id="2" creationId="{9CB13A90-CF8F-42B9-AFB2-E28E5F611C4F}"/>
          </ac:spMkLst>
        </pc:spChg>
        <pc:spChg chg="mod">
          <ac:chgData name="Brian Crow" userId="59ae9cdcfb1daf2b" providerId="LiveId" clId="{98427CAF-3554-4429-A045-E294BB8EA96C}" dt="2019-03-09T19:01:49.838" v="6426" actId="14100"/>
          <ac:spMkLst>
            <pc:docMk/>
            <pc:sldMk cId="3195613877" sldId="277"/>
            <ac:spMk id="3" creationId="{9EB86A22-243F-42ED-B4E6-4809D85B1159}"/>
          </ac:spMkLst>
        </pc:spChg>
        <pc:spChg chg="add mod">
          <ac:chgData name="Brian Crow" userId="59ae9cdcfb1daf2b" providerId="LiveId" clId="{98427CAF-3554-4429-A045-E294BB8EA96C}" dt="2019-03-09T19:09:25.169" v="6476" actId="20577"/>
          <ac:spMkLst>
            <pc:docMk/>
            <pc:sldMk cId="3195613877" sldId="277"/>
            <ac:spMk id="5" creationId="{4FCE42C1-4E40-49BE-AE75-D54157F9D3E0}"/>
          </ac:spMkLst>
        </pc:spChg>
        <pc:spChg chg="add mod">
          <ac:chgData name="Brian Crow" userId="59ae9cdcfb1daf2b" providerId="LiveId" clId="{98427CAF-3554-4429-A045-E294BB8EA96C}" dt="2019-03-09T22:57:48.894" v="6812" actId="1076"/>
          <ac:spMkLst>
            <pc:docMk/>
            <pc:sldMk cId="3195613877" sldId="277"/>
            <ac:spMk id="8" creationId="{AB92ACF9-C69D-4B84-9D0A-8F7F8EE80003}"/>
          </ac:spMkLst>
        </pc:spChg>
        <pc:picChg chg="add mod">
          <ac:chgData name="Brian Crow" userId="59ae9cdcfb1daf2b" providerId="LiveId" clId="{98427CAF-3554-4429-A045-E294BB8EA96C}" dt="2019-03-09T19:01:52.867" v="6427" actId="1076"/>
          <ac:picMkLst>
            <pc:docMk/>
            <pc:sldMk cId="3195613877" sldId="277"/>
            <ac:picMk id="4" creationId="{48BDAE46-A6C1-4169-8B85-4A6589857EF1}"/>
          </ac:picMkLst>
        </pc:picChg>
        <pc:picChg chg="add mod">
          <ac:chgData name="Brian Crow" userId="59ae9cdcfb1daf2b" providerId="LiveId" clId="{98427CAF-3554-4429-A045-E294BB8EA96C}" dt="2019-03-09T19:03:26.189" v="6432" actId="14100"/>
          <ac:picMkLst>
            <pc:docMk/>
            <pc:sldMk cId="3195613877" sldId="277"/>
            <ac:picMk id="6" creationId="{3B56D8A9-0056-4E23-AB9A-CD893B03E7E9}"/>
          </ac:picMkLst>
        </pc:picChg>
        <pc:picChg chg="add mod">
          <ac:chgData name="Brian Crow" userId="59ae9cdcfb1daf2b" providerId="LiveId" clId="{98427CAF-3554-4429-A045-E294BB8EA96C}" dt="2019-03-09T22:14:03.298" v="6760"/>
          <ac:picMkLst>
            <pc:docMk/>
            <pc:sldMk cId="3195613877" sldId="277"/>
            <ac:picMk id="7" creationId="{8FBD8FA6-57DB-4CC9-A63A-1A31F1F50602}"/>
          </ac:picMkLst>
        </pc:picChg>
      </pc:sldChg>
      <pc:sldChg chg="addSp delSp modSp add modTransition modAnim">
        <pc:chgData name="Brian Crow" userId="59ae9cdcfb1daf2b" providerId="LiveId" clId="{98427CAF-3554-4429-A045-E294BB8EA96C}" dt="2019-03-09T22:14:55.003" v="6761"/>
        <pc:sldMkLst>
          <pc:docMk/>
          <pc:sldMk cId="3714883480" sldId="278"/>
        </pc:sldMkLst>
        <pc:spChg chg="mod">
          <ac:chgData name="Brian Crow" userId="59ae9cdcfb1daf2b" providerId="LiveId" clId="{98427CAF-3554-4429-A045-E294BB8EA96C}" dt="2019-03-09T19:12:36.906" v="6503" actId="20577"/>
          <ac:spMkLst>
            <pc:docMk/>
            <pc:sldMk cId="3714883480" sldId="278"/>
            <ac:spMk id="2" creationId="{F1CD3D72-3EBA-433C-9AC1-5B5C5B5C36FF}"/>
          </ac:spMkLst>
        </pc:spChg>
        <pc:spChg chg="mod">
          <ac:chgData name="Brian Crow" userId="59ae9cdcfb1daf2b" providerId="LiveId" clId="{98427CAF-3554-4429-A045-E294BB8EA96C}" dt="2019-03-09T19:16:12.914" v="6531" actId="14100"/>
          <ac:spMkLst>
            <pc:docMk/>
            <pc:sldMk cId="3714883480" sldId="278"/>
            <ac:spMk id="3" creationId="{C759BC91-318A-480C-82E5-DF860583AE1D}"/>
          </ac:spMkLst>
        </pc:spChg>
        <pc:spChg chg="add mod">
          <ac:chgData name="Brian Crow" userId="59ae9cdcfb1daf2b" providerId="LiveId" clId="{98427CAF-3554-4429-A045-E294BB8EA96C}" dt="2019-03-09T19:16:48.473" v="6566" actId="20577"/>
          <ac:spMkLst>
            <pc:docMk/>
            <pc:sldMk cId="3714883480" sldId="278"/>
            <ac:spMk id="6" creationId="{58637774-53C3-4606-9485-26B42883D604}"/>
          </ac:spMkLst>
        </pc:spChg>
        <pc:spChg chg="add mod">
          <ac:chgData name="Brian Crow" userId="59ae9cdcfb1daf2b" providerId="LiveId" clId="{98427CAF-3554-4429-A045-E294BB8EA96C}" dt="2019-03-09T19:17:19.157" v="6584" actId="1076"/>
          <ac:spMkLst>
            <pc:docMk/>
            <pc:sldMk cId="3714883480" sldId="278"/>
            <ac:spMk id="7" creationId="{3A20A06C-6AC7-49C9-86A5-1E442188AF71}"/>
          </ac:spMkLst>
        </pc:spChg>
        <pc:picChg chg="add mod">
          <ac:chgData name="Brian Crow" userId="59ae9cdcfb1daf2b" providerId="LiveId" clId="{98427CAF-3554-4429-A045-E294BB8EA96C}" dt="2019-03-09T19:20:14.511" v="6589" actId="1038"/>
          <ac:picMkLst>
            <pc:docMk/>
            <pc:sldMk cId="3714883480" sldId="278"/>
            <ac:picMk id="4" creationId="{1A828B81-D7C6-4606-A10B-75AB9AADF4AF}"/>
          </ac:picMkLst>
        </pc:picChg>
        <pc:picChg chg="add mod">
          <ac:chgData name="Brian Crow" userId="59ae9cdcfb1daf2b" providerId="LiveId" clId="{98427CAF-3554-4429-A045-E294BB8EA96C}" dt="2019-03-09T19:19:54.016" v="6587" actId="14100"/>
          <ac:picMkLst>
            <pc:docMk/>
            <pc:sldMk cId="3714883480" sldId="278"/>
            <ac:picMk id="5" creationId="{DA15A164-1E83-4083-A38C-CC52CC5C278C}"/>
          </ac:picMkLst>
        </pc:picChg>
        <pc:picChg chg="add del mod">
          <ac:chgData name="Brian Crow" userId="59ae9cdcfb1daf2b" providerId="LiveId" clId="{98427CAF-3554-4429-A045-E294BB8EA96C}" dt="2019-03-09T22:14:55.003" v="6761"/>
          <ac:picMkLst>
            <pc:docMk/>
            <pc:sldMk cId="3714883480" sldId="278"/>
            <ac:picMk id="8" creationId="{DFF585AE-D39B-42AB-BDBB-C0F4EBA49665}"/>
          </ac:picMkLst>
        </pc:picChg>
        <pc:picChg chg="add mod">
          <ac:chgData name="Brian Crow" userId="59ae9cdcfb1daf2b" providerId="LiveId" clId="{98427CAF-3554-4429-A045-E294BB8EA96C}" dt="2019-03-09T22:14:55.003" v="6761"/>
          <ac:picMkLst>
            <pc:docMk/>
            <pc:sldMk cId="3714883480" sldId="278"/>
            <ac:picMk id="9" creationId="{EB1FDF68-B8AF-43C0-8E21-F69FDC1F9675}"/>
          </ac:picMkLst>
        </pc:picChg>
      </pc:sldChg>
      <pc:sldChg chg="addSp delSp modSp add modTransition delAnim modAnim">
        <pc:chgData name="Brian Crow" userId="59ae9cdcfb1daf2b" providerId="LiveId" clId="{98427CAF-3554-4429-A045-E294BB8EA96C}" dt="2019-03-09T22:17:11.569" v="6769"/>
        <pc:sldMkLst>
          <pc:docMk/>
          <pc:sldMk cId="3979453073" sldId="279"/>
        </pc:sldMkLst>
        <pc:spChg chg="mod">
          <ac:chgData name="Brian Crow" userId="59ae9cdcfb1daf2b" providerId="LiveId" clId="{98427CAF-3554-4429-A045-E294BB8EA96C}" dt="2019-03-09T19:21:46.891" v="6622" actId="20577"/>
          <ac:spMkLst>
            <pc:docMk/>
            <pc:sldMk cId="3979453073" sldId="279"/>
            <ac:spMk id="3" creationId="{C759BC91-318A-480C-82E5-DF860583AE1D}"/>
          </ac:spMkLst>
        </pc:spChg>
        <pc:spChg chg="mod">
          <ac:chgData name="Brian Crow" userId="59ae9cdcfb1daf2b" providerId="LiveId" clId="{98427CAF-3554-4429-A045-E294BB8EA96C}" dt="2019-03-09T19:30:14.060" v="6649" actId="20577"/>
          <ac:spMkLst>
            <pc:docMk/>
            <pc:sldMk cId="3979453073" sldId="279"/>
            <ac:spMk id="7" creationId="{3A20A06C-6AC7-49C9-86A5-1E442188AF71}"/>
          </ac:spMkLst>
        </pc:spChg>
        <pc:picChg chg="del">
          <ac:chgData name="Brian Crow" userId="59ae9cdcfb1daf2b" providerId="LiveId" clId="{98427CAF-3554-4429-A045-E294BB8EA96C}" dt="2019-03-09T19:21:50.508" v="6623" actId="478"/>
          <ac:picMkLst>
            <pc:docMk/>
            <pc:sldMk cId="3979453073" sldId="279"/>
            <ac:picMk id="4" creationId="{1A828B81-D7C6-4606-A10B-75AB9AADF4AF}"/>
          </ac:picMkLst>
        </pc:picChg>
        <pc:picChg chg="del">
          <ac:chgData name="Brian Crow" userId="59ae9cdcfb1daf2b" providerId="LiveId" clId="{98427CAF-3554-4429-A045-E294BB8EA96C}" dt="2019-03-09T19:23:31.855" v="6627" actId="478"/>
          <ac:picMkLst>
            <pc:docMk/>
            <pc:sldMk cId="3979453073" sldId="279"/>
            <ac:picMk id="5" creationId="{DA15A164-1E83-4083-A38C-CC52CC5C278C}"/>
          </ac:picMkLst>
        </pc:picChg>
        <pc:picChg chg="add mod">
          <ac:chgData name="Brian Crow" userId="59ae9cdcfb1daf2b" providerId="LiveId" clId="{98427CAF-3554-4429-A045-E294BB8EA96C}" dt="2019-03-09T19:22:16.411" v="6626" actId="1076"/>
          <ac:picMkLst>
            <pc:docMk/>
            <pc:sldMk cId="3979453073" sldId="279"/>
            <ac:picMk id="8" creationId="{C290F8F7-9792-4BE6-816F-66F7A3ECAFD1}"/>
          </ac:picMkLst>
        </pc:picChg>
        <pc:picChg chg="add mod">
          <ac:chgData name="Brian Crow" userId="59ae9cdcfb1daf2b" providerId="LiveId" clId="{98427CAF-3554-4429-A045-E294BB8EA96C}" dt="2019-03-09T19:23:42.446" v="6631" actId="14100"/>
          <ac:picMkLst>
            <pc:docMk/>
            <pc:sldMk cId="3979453073" sldId="279"/>
            <ac:picMk id="9" creationId="{CC1AF106-A2BB-4AEB-BE55-68EBF2119F42}"/>
          </ac:picMkLst>
        </pc:picChg>
        <pc:picChg chg="add del mod">
          <ac:chgData name="Brian Crow" userId="59ae9cdcfb1daf2b" providerId="LiveId" clId="{98427CAF-3554-4429-A045-E294BB8EA96C}" dt="2019-03-09T22:16:41.631" v="6768"/>
          <ac:picMkLst>
            <pc:docMk/>
            <pc:sldMk cId="3979453073" sldId="279"/>
            <ac:picMk id="10" creationId="{4FBC573B-A5D5-4126-AE7A-3CE8F895A923}"/>
          </ac:picMkLst>
        </pc:picChg>
        <pc:picChg chg="add mod">
          <ac:chgData name="Brian Crow" userId="59ae9cdcfb1daf2b" providerId="LiveId" clId="{98427CAF-3554-4429-A045-E294BB8EA96C}" dt="2019-03-09T22:16:41.631" v="6768"/>
          <ac:picMkLst>
            <pc:docMk/>
            <pc:sldMk cId="3979453073" sldId="279"/>
            <ac:picMk id="11" creationId="{AEF3F878-AD6B-4585-9F44-6D980B72D03A}"/>
          </ac:picMkLst>
        </pc:picChg>
      </pc:sldChg>
      <pc:sldChg chg="addSp delSp modSp add modTransition">
        <pc:chgData name="Brian Crow" userId="59ae9cdcfb1daf2b" providerId="LiveId" clId="{98427CAF-3554-4429-A045-E294BB8EA96C}" dt="2019-03-09T22:16:41.631" v="6768"/>
        <pc:sldMkLst>
          <pc:docMk/>
          <pc:sldMk cId="2281878257" sldId="280"/>
        </pc:sldMkLst>
        <pc:spChg chg="mod">
          <ac:chgData name="Brian Crow" userId="59ae9cdcfb1daf2b" providerId="LiveId" clId="{98427CAF-3554-4429-A045-E294BB8EA96C}" dt="2019-03-09T19:32:20.705" v="6660" actId="20577"/>
          <ac:spMkLst>
            <pc:docMk/>
            <pc:sldMk cId="2281878257" sldId="280"/>
            <ac:spMk id="2" creationId="{6ACC49BA-517C-4E38-8CD7-E5259A6D407C}"/>
          </ac:spMkLst>
        </pc:spChg>
        <pc:spChg chg="del">
          <ac:chgData name="Brian Crow" userId="59ae9cdcfb1daf2b" providerId="LiveId" clId="{98427CAF-3554-4429-A045-E294BB8EA96C}" dt="2019-03-09T19:32:29.793" v="6661" actId="478"/>
          <ac:spMkLst>
            <pc:docMk/>
            <pc:sldMk cId="2281878257" sldId="280"/>
            <ac:spMk id="3" creationId="{185E9E85-8DDA-4DCD-83C1-F002DB16D6EE}"/>
          </ac:spMkLst>
        </pc:spChg>
        <pc:picChg chg="add mod">
          <ac:chgData name="Brian Crow" userId="59ae9cdcfb1daf2b" providerId="LiveId" clId="{98427CAF-3554-4429-A045-E294BB8EA96C}" dt="2019-03-09T22:16:41.631" v="6768"/>
          <ac:picMkLst>
            <pc:docMk/>
            <pc:sldMk cId="2281878257" sldId="280"/>
            <ac:picMk id="4" creationId="{6B876057-B84C-40D9-9106-D6B9E22A5A19}"/>
          </ac:picMkLst>
        </pc:pic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08T20:03:27.304"/>
    </inkml:context>
    <inkml:brush xml:id="br0">
      <inkml:brushProperty name="width" value="0.1" units="cm"/>
      <inkml:brushProperty name="height" value="0.1" units="cm"/>
      <inkml:brushProperty name="color" value="#AE198D"/>
      <inkml:brushProperty name="ignorePressure" value="1"/>
      <inkml:brushProperty name="inkEffects" value="galaxy"/>
      <inkml:brushProperty name="anchorX" value="-1270.00024"/>
      <inkml:brushProperty name="anchorY" value="-3973.34131"/>
      <inkml:brushProperty name="scaleFactor" value="0.5"/>
    </inkml:brush>
    <inkml:brush xml:id="br1">
      <inkml:brushProperty name="width" value="0.1" units="cm"/>
      <inkml:brushProperty name="height" value="0.1" units="cm"/>
      <inkml:brushProperty name="color" value="#AE198D"/>
      <inkml:brushProperty name="ignorePressure" value="1"/>
      <inkml:brushProperty name="inkEffects" value="galaxy"/>
      <inkml:brushProperty name="anchorX" value="0"/>
      <inkml:brushProperty name="anchorY" value="0"/>
      <inkml:brushProperty name="scaleFactor" value="0.5"/>
    </inkml:brush>
    <inkml:brush xml:id="br2">
      <inkml:brushProperty name="width" value="0.1" units="cm"/>
      <inkml:brushProperty name="height" value="0.1" units="cm"/>
      <inkml:brushProperty name="color" value="#AE198D"/>
      <inkml:brushProperty name="ignorePressure" value="1"/>
      <inkml:brushProperty name="inkEffects" value="galaxy"/>
      <inkml:brushProperty name="anchorX" value="-1693.33374"/>
      <inkml:brushProperty name="anchorY" value="-3495.56104"/>
      <inkml:brushProperty name="scaleFactor" value="0.5"/>
    </inkml:brush>
    <inkml:brush xml:id="br3">
      <inkml:brushProperty name="width" value="0.1" units="cm"/>
      <inkml:brushProperty name="height" value="0.1" units="cm"/>
      <inkml:brushProperty name="color" value="#AE198D"/>
      <inkml:brushProperty name="ignorePressure" value="1"/>
      <inkml:brushProperty name="inkEffects" value="galaxy"/>
      <inkml:brushProperty name="anchorX" value="18371.45703"/>
      <inkml:brushProperty name="anchorY" value="-2648.89453"/>
      <inkml:brushProperty name="scaleFactor" value="0.5"/>
    </inkml:brush>
  </inkml:definitions>
  <inkml:trace contextRef="#ctx0" brushRef="#br0">19181 706,'0'0,"0"0</inkml:trace>
  <inkml:trace contextRef="#ctx0" brushRef="#br1" timeOffset="-7331.023">19181 1339,'0'0,"0"5,0 7,0 4,0 5,0 3,0 2,0 1,0 0,0 1,0 0,0-1,0-1,0 1,0 0,0-1,0 1,0-1,0 0,0-5,0 0,0 1,0 5,0 1,0 2,0 0,0-1,0 5,0-1,0 0,0-2,0-1,0-2,0 0,0-2,0 1,0-1,0 0,0 0,0 0,0 6,0 0,0 0,0-1,0-2,0 5,0-1,0-1,0-1,0-1,0-2,0 0,0-1,0-1,0 0,0 0,0 1,0-1,0 0,0 0,0 1,0-1,0 1,0-1,0 1,0-1,0 1,0-1,0 1,0-1,0 1,0-1,0 1,0-1,0 1,0-1,0 0,0 1,0-1,0 1,0-1,0 1,0-1,0 1,0-1,0 1,0-1,0 0,0 1,0-1,0 1,0-1,0 1,0-1,0 1,0-1,0 1,0-1,0 0,0 1,0-1,0 1,0-1,0 1,0-1,0 1,0-1,0 1,0-1,0 0,0 1,0-1,0-10,0-11,0-11,0-9,0-6,0-4,0-2,0-2,0 0,0 1,0 1,0-1,0 1,0 6</inkml:trace>
  <inkml:trace contextRef="#ctx0" brushRef="#br2" timeOffset="74974.98">19263 4345,'0'0,"-6"0,-7 0,-6 0,-4 0,-4 0,-3 0,-1 0,-12 0,-1 0,-12 0,3 0,2 0,0 0,-2 0,4 0,-1 0,4 0,4 0,3 0,-1 0,-5 0,-4 0,-4 0,-4 0,-2 0,5 0,5 0,0 0,-1 0,-3 0,-2 0,-2 0,-2 0,0 0,-2 0,0 0,0 0,7 0,-1 0,6 0,0 0,-2 0,4 0,-2 0,-2 0,9 0,4 0,-2 0,-3 0,-5 0,1 0,-3 0,4 0,3 0,4 0,4 0,-4 0,2 0,0 0,2 0,2 0,2 0,-6 0,-6 0,-6 0,-4 0,-4 0,-3 0,5 0,0 0,-1 0,6 0,-2 0,0 0,-2 0,-3 0,-1 0,-1 0,-1 0,0 0,-1 0,0 0,6 0,7 0,-1 0,0 0,-3 0,-3 0,-1 0,-3 0,-1 0,0 0,-1 0,0 0,6 0,7 0,-1 0,6 0,-2 0,2 0,3 0,4 0,-4 0,1 0,2 0,-4 0,2 0,-6 0,3 0,-4 0,3 0,2 0,3 0,-4 0,-3 0,-5 0,-3 0,-4 0,-2 0,-2 0,0 0,0 0,-1 0,7 0,6 0,7 0,5 0,3 0,-2 0,0 0,-5 0,-5 0,0 0,3 0,3 0,-2 0,-5 0,3 0,-4 0,3 0,4 0,2 0,-2 0,3 0,-6 0,-3 0,1 0,3 0,-3 0,-2 0,-4 0,-4 0,-2 0,-1 0,-2 0,6 0,1 0,-2 0,1 0,-2 0,4 0,6 0,-1 0,-1 0,3 0,-2 0,-3 0,-3 0,-2 0,-2 0,-2 0,-1 0,0 0,1 0,-1 0,0 0,0 0,1 0,-1 0,0 0,7 0,0 0,0 0,4 0,0 0,-2 0,4 0,-2 0,-2 0,4 0,3 0,6 0,-4 0,-2 0,1 0,3 0,2 0,-2 0,2 0,-5 0,2 0,-3 0,1 0,4 0,2 0,2 0,4 0,1 0,-5 0,-7 0,1 0,1 0,3 0,2 0,2 0,2 0,-5 0,1 0,-6 0,-5 0,1 0,-4 0,-2 0,-3 0,-3 0,-1 0,5 0,0 0,5 0,0 0,4 0,-3 0,5 0,3 0,3 0,2 0,3 0,-5 0,-5 0,-7 0,-4 0,-4 0,-8 0,-2 0,-1 0,2 0,-6 0,3 0,0 0,3 0,1 0,9 0,0 0,2 0,-1 0,-2 0,0 0,-2 0,-1 0,0 0,-1 0,1 0,-1 0,6 0,1 0,6 0,4 0,6 0,3 0,3 0,2 0,-5 0,-1 0,1 0,0 0,2 0,0 0,-4 0,0 0,1 0,-5 0,-5 0,-5 0,-4 0,-3 0,-2 0,-1 0,0 0,6 0,6 0,6 0,6 0,3 0,2 0,-9 0,-7 0,-5 0,-11 0,-3 0,0 0,6 0,1 0,9 0,6 0,5 0,5 0,2 0,3 0,-5 0,-6 0,-6 0,0 0,-4 0,4 0,3 0,5 0,3 0,3 0,2 0,-5 0,0 0,0 0,2 0,-5 0,0 0,-4 0,1 0,-4 0,2 0,-4 0,-2 0,-3 0,-4 0,-1 0,-2 0,-1 0,0 0,0 0,0 0,0 0,0 0,1 0,-7 0,0 0,1 0,0 0,2 0,1 0,2 0,0 0,0 0,1 0,0 0,-1 0,7 0,-6 0,5 0,0 0,0 0,4 0,5 0,6 0,3 0,5 0,1 0,1 0,1 0,-6 0,-1 0,7 0,0 0,2 0,-1 0,-6 0,0 0,-8 0,1 0,1 0,2 0,3 0,2 0,1 0,-4 0,0 0,0 0,1 0,1 0,1 0,2 0,0 0,1 0,0 0,0 0,0 0,0 0,-6 0,0 0,-1 0,2 0,1 0,2 0,0 0,7 0,1 0,0 0,0 0,-3 0,0 0,-2 0,5 0,0 0,0 0,5 0,4 0</inkml:trace>
  <inkml:trace contextRef="#ctx0" brushRef="#br3" timeOffset="100175.397">0 4328,'0'0,"0"-4,0-8,0-5,0-9,0-9,0-7,0-6,0-4,0-7,0-2,0-10,0-5,0 2,0 3,0 4,0 6,0 3,0 2,0 8,0 6,0 0,0 5,0 2,0-1,0 1,0 2,0-3,0-4,0-5,0 2,0 3,0-1,0 2,0 3,0 4,0 2,0 2,0 1,0-6,0-4,0 0,0 1,0 2,0 2,0 2,0-3,0 0,0-4,0-5,0 1,0-2,0 2,0 3,0 9,0-2,0-3,0 0,0-5,0-4,0-4,0 3,0 2,0 1,0 2,0-7,0 7,0-2,0-1,0-4,0-2,0-2,0-3,0 6,0 4,0 5,0 5,0 3,0 2,0 2,0 0,0 1,0-1,0-1,0 1,0 0,0-1,0 1,0-1,0 0,0 1,0 10,0 10,0 12,0 9,0 6,0 5,0 2,0-15,0-12,0-16,0-13,0-18,0-7,0-5,0-2,0 6,0 6,0 8,0 5,0 4,0 3,0 2,0 0,0 1,0-1,0 0,0 1,0-2,0 1,0-1,0 0,0 0,0 0,0 1,0-1,0 0,0 11,0 11,0 11,0 9,0 12,0 4,0 2,0 1,0-2,0-2,0-1,0 0,0-2,0 0,0-1,0 0,0 1,0 0,0 0,0 4,0 7,0 0,0 4,0-2,0-3,0-2,0-3,0 2,0-1,0 0,0-2,0-2,0-1,0-1,0 5,0 1,0 4,0-1,0 0,0-3,0-2,0-2,0-1,0-7,0 0,0 0,0 2,0 0,0 1,0 1,0 1,0 1,0-5,0-1,0 0,0 2,0-5,0 1,0-4</inkml:trace>
</inkml:ink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48A87A34-81AB-432B-8DAE-1953F412C126}" type="datetimeFigureOut">
              <a:rPr lang="en-US" dirty="0"/>
              <a:t>3/9/2019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3/9/2019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3/9/2019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3/9/2019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3/9/2019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3/9/2019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3/9/2019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3/9/2019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3/9/2019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3/9/2019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3/9/2019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3/9/2019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audio" Target="../media/media10.m4a"/><Relationship Id="rId2" Type="http://schemas.microsoft.com/office/2007/relationships/media" Target="../media/media10.m4a"/><Relationship Id="rId1" Type="http://schemas.openxmlformats.org/officeDocument/2006/relationships/tags" Target="../tags/tag9.xml"/><Relationship Id="rId5" Type="http://schemas.openxmlformats.org/officeDocument/2006/relationships/image" Target="../media/image3.png"/><Relationship Id="rId4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audio" Target="../media/media11.m4a"/><Relationship Id="rId2" Type="http://schemas.microsoft.com/office/2007/relationships/media" Target="../media/media11.m4a"/><Relationship Id="rId1" Type="http://schemas.openxmlformats.org/officeDocument/2006/relationships/tags" Target="../tags/tag10.xml"/><Relationship Id="rId5" Type="http://schemas.openxmlformats.org/officeDocument/2006/relationships/image" Target="../media/image3.png"/><Relationship Id="rId4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audio" Target="../media/media12.m4a"/><Relationship Id="rId7" Type="http://schemas.openxmlformats.org/officeDocument/2006/relationships/image" Target="../media/image12.png"/><Relationship Id="rId2" Type="http://schemas.microsoft.com/office/2007/relationships/media" Target="../media/media12.m4a"/><Relationship Id="rId1" Type="http://schemas.openxmlformats.org/officeDocument/2006/relationships/tags" Target="../tags/tag1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3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audio" Target="../media/media14.m4a"/><Relationship Id="rId2" Type="http://schemas.microsoft.com/office/2007/relationships/media" Target="../media/media14.m4a"/><Relationship Id="rId1" Type="http://schemas.openxmlformats.org/officeDocument/2006/relationships/tags" Target="../tags/tag12.xml"/><Relationship Id="rId6" Type="http://schemas.openxmlformats.org/officeDocument/2006/relationships/image" Target="../media/image3.png"/><Relationship Id="rId5" Type="http://schemas.openxmlformats.org/officeDocument/2006/relationships/image" Target="../media/image15.png"/><Relationship Id="rId4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5" Type="http://schemas.openxmlformats.org/officeDocument/2006/relationships/image" Target="../media/image3.pn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audio" Target="../media/media17.m4a"/><Relationship Id="rId7" Type="http://schemas.openxmlformats.org/officeDocument/2006/relationships/image" Target="../media/image19.png"/><Relationship Id="rId2" Type="http://schemas.microsoft.com/office/2007/relationships/media" Target="../media/media17.m4a"/><Relationship Id="rId1" Type="http://schemas.openxmlformats.org/officeDocument/2006/relationships/tags" Target="../tags/tag1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audio" Target="../media/media18.m4a"/><Relationship Id="rId7" Type="http://schemas.openxmlformats.org/officeDocument/2006/relationships/image" Target="../media/image22.png"/><Relationship Id="rId2" Type="http://schemas.microsoft.com/office/2007/relationships/media" Target="../media/media18.m4a"/><Relationship Id="rId1" Type="http://schemas.openxmlformats.org/officeDocument/2006/relationships/tags" Target="../tags/tag14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audio" Target="../media/media19.m4a"/><Relationship Id="rId2" Type="http://schemas.microsoft.com/office/2007/relationships/media" Target="../media/media19.m4a"/><Relationship Id="rId1" Type="http://schemas.openxmlformats.org/officeDocument/2006/relationships/tags" Target="../tags/tag15.xml"/><Relationship Id="rId6" Type="http://schemas.openxmlformats.org/officeDocument/2006/relationships/image" Target="../media/image3.png"/><Relationship Id="rId5" Type="http://schemas.openxmlformats.org/officeDocument/2006/relationships/image" Target="../media/image23.png"/><Relationship Id="rId4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audio" Target="../media/media2.m4a"/><Relationship Id="rId2" Type="http://schemas.microsoft.com/office/2007/relationships/media" Target="../media/media2.m4a"/><Relationship Id="rId1" Type="http://schemas.openxmlformats.org/officeDocument/2006/relationships/tags" Target="../tags/tag1.xml"/><Relationship Id="rId6" Type="http://schemas.openxmlformats.org/officeDocument/2006/relationships/image" Target="../media/image3.png"/><Relationship Id="rId5" Type="http://schemas.openxmlformats.org/officeDocument/2006/relationships/image" Target="../media/image4.jpeg"/><Relationship Id="rId4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audio" Target="../media/media20.m4a"/><Relationship Id="rId7" Type="http://schemas.openxmlformats.org/officeDocument/2006/relationships/image" Target="../media/image3.png"/><Relationship Id="rId2" Type="http://schemas.microsoft.com/office/2007/relationships/media" Target="../media/media20.m4a"/><Relationship Id="rId1" Type="http://schemas.openxmlformats.org/officeDocument/2006/relationships/tags" Target="../tags/tag16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audio" Target="../media/media21.m4a"/><Relationship Id="rId7" Type="http://schemas.openxmlformats.org/officeDocument/2006/relationships/image" Target="../media/image3.png"/><Relationship Id="rId2" Type="http://schemas.microsoft.com/office/2007/relationships/media" Target="../media/media21.m4a"/><Relationship Id="rId1" Type="http://schemas.openxmlformats.org/officeDocument/2006/relationships/tags" Target="../tags/tag1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audio" Target="../media/media22.m4a"/><Relationship Id="rId7" Type="http://schemas.openxmlformats.org/officeDocument/2006/relationships/image" Target="../media/image3.png"/><Relationship Id="rId2" Type="http://schemas.microsoft.com/office/2007/relationships/media" Target="../media/media22.m4a"/><Relationship Id="rId1" Type="http://schemas.openxmlformats.org/officeDocument/2006/relationships/tags" Target="../tags/tag18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audio" Target="../media/media23.m4a"/><Relationship Id="rId7" Type="http://schemas.openxmlformats.org/officeDocument/2006/relationships/image" Target="../media/image3.png"/><Relationship Id="rId2" Type="http://schemas.microsoft.com/office/2007/relationships/media" Target="../media/media23.m4a"/><Relationship Id="rId1" Type="http://schemas.openxmlformats.org/officeDocument/2006/relationships/tags" Target="../tags/tag19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audio" Target="../media/media24.m4a"/><Relationship Id="rId7" Type="http://schemas.openxmlformats.org/officeDocument/2006/relationships/image" Target="../media/image3.png"/><Relationship Id="rId2" Type="http://schemas.microsoft.com/office/2007/relationships/media" Target="../media/media24.m4a"/><Relationship Id="rId1" Type="http://schemas.openxmlformats.org/officeDocument/2006/relationships/tags" Target="../tags/tag20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5.m4a"/><Relationship Id="rId1" Type="http://schemas.microsoft.com/office/2007/relationships/media" Target="../media/media25.m4a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audio" Target="../media/media3.m4a"/><Relationship Id="rId7" Type="http://schemas.openxmlformats.org/officeDocument/2006/relationships/image" Target="../media/image3.png"/><Relationship Id="rId2" Type="http://schemas.microsoft.com/office/2007/relationships/media" Target="../media/media3.m4a"/><Relationship Id="rId1" Type="http://schemas.openxmlformats.org/officeDocument/2006/relationships/tags" Target="../tags/tag2.xml"/><Relationship Id="rId6" Type="http://schemas.openxmlformats.org/officeDocument/2006/relationships/image" Target="../media/image5.jpeg"/><Relationship Id="rId5" Type="http://schemas.openxmlformats.org/officeDocument/2006/relationships/hyperlink" Target="https://www.sciencedaily.com/terms/neuron.htm" TargetMode="External"/><Relationship Id="rId4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audio" Target="../media/media4.m4a"/><Relationship Id="rId7" Type="http://schemas.openxmlformats.org/officeDocument/2006/relationships/hyperlink" Target="http://www.newworldencyclopedia.org/entry/Axon" TargetMode="External"/><Relationship Id="rId2" Type="http://schemas.microsoft.com/office/2007/relationships/media" Target="../media/media4.m4a"/><Relationship Id="rId1" Type="http://schemas.openxmlformats.org/officeDocument/2006/relationships/tags" Target="../tags/tag3.xml"/><Relationship Id="rId6" Type="http://schemas.openxmlformats.org/officeDocument/2006/relationships/hyperlink" Target="http://www.newworldencyclopedia.org/entry/Dendrite" TargetMode="External"/><Relationship Id="rId5" Type="http://schemas.openxmlformats.org/officeDocument/2006/relationships/hyperlink" Target="http://www.newworldencyclopedia.org/entry/Neuron" TargetMode="External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audio" Target="../media/media5.m4a"/><Relationship Id="rId2" Type="http://schemas.microsoft.com/office/2007/relationships/media" Target="../media/media5.m4a"/><Relationship Id="rId1" Type="http://schemas.openxmlformats.org/officeDocument/2006/relationships/tags" Target="../tags/tag4.xml"/><Relationship Id="rId6" Type="http://schemas.openxmlformats.org/officeDocument/2006/relationships/image" Target="../media/image3.png"/><Relationship Id="rId5" Type="http://schemas.openxmlformats.org/officeDocument/2006/relationships/image" Target="../media/image7.png"/><Relationship Id="rId4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audio" Target="../media/media6.m4a"/><Relationship Id="rId2" Type="http://schemas.microsoft.com/office/2007/relationships/media" Target="../media/media6.m4a"/><Relationship Id="rId1" Type="http://schemas.openxmlformats.org/officeDocument/2006/relationships/tags" Target="../tags/tag5.xml"/><Relationship Id="rId5" Type="http://schemas.openxmlformats.org/officeDocument/2006/relationships/image" Target="../media/image3.png"/><Relationship Id="rId4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audio" Target="../media/media7.m4a"/><Relationship Id="rId7" Type="http://schemas.openxmlformats.org/officeDocument/2006/relationships/image" Target="../media/image80.png"/><Relationship Id="rId2" Type="http://schemas.microsoft.com/office/2007/relationships/media" Target="../media/media7.m4a"/><Relationship Id="rId1" Type="http://schemas.openxmlformats.org/officeDocument/2006/relationships/tags" Target="../tags/tag6.xml"/><Relationship Id="rId6" Type="http://schemas.openxmlformats.org/officeDocument/2006/relationships/customXml" Target="../ink/ink1.xml"/><Relationship Id="rId5" Type="http://schemas.openxmlformats.org/officeDocument/2006/relationships/image" Target="../media/image8.png"/><Relationship Id="rId4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audio" Target="../media/media8.m4a"/><Relationship Id="rId2" Type="http://schemas.microsoft.com/office/2007/relationships/media" Target="../media/media8.m4a"/><Relationship Id="rId1" Type="http://schemas.openxmlformats.org/officeDocument/2006/relationships/tags" Target="../tags/tag7.xml"/><Relationship Id="rId5" Type="http://schemas.openxmlformats.org/officeDocument/2006/relationships/image" Target="../media/image3.png"/><Relationship Id="rId4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audio" Target="../media/media9.m4a"/><Relationship Id="rId2" Type="http://schemas.microsoft.com/office/2007/relationships/media" Target="../media/media9.m4a"/><Relationship Id="rId1" Type="http://schemas.openxmlformats.org/officeDocument/2006/relationships/tags" Target="../tags/tag8.xml"/><Relationship Id="rId6" Type="http://schemas.openxmlformats.org/officeDocument/2006/relationships/image" Target="../media/image3.png"/><Relationship Id="rId5" Type="http://schemas.openxmlformats.org/officeDocument/2006/relationships/image" Target="../media/image9.png"/><Relationship Id="rId4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92E222-C41D-42A1-933C-33163958600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Artificial Neural Network (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ann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363699-93B0-4C38-A669-FF213B6256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1600" y="3632200"/>
            <a:ext cx="9448800" cy="1202447"/>
          </a:xfrm>
        </p:spPr>
        <p:txBody>
          <a:bodyPr>
            <a:normAutofit lnSpcReduction="10000"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Heart Disease sampling</a:t>
            </a: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***Inspired by Udemy Deep Learning course</a:t>
            </a:r>
          </a:p>
          <a:p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Created by Brian Crow</a:t>
            </a:r>
          </a:p>
        </p:txBody>
      </p:sp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65FDFAAA-DD9D-4AF9-8DA0-588A25ABA8C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685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7134"/>
    </mc:Choice>
    <mc:Fallback xmlns="">
      <p:transition spd="slow" advTm="571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DEDEF-965E-4B32-A9BE-F9A686ADF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steps of </a:t>
            </a:r>
            <a:r>
              <a:rPr lang="en-US" dirty="0" err="1"/>
              <a:t>ann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943FF1-0187-4DE1-AC3F-3E7C9EEFF2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Set the weights to near zero</a:t>
            </a:r>
          </a:p>
          <a:p>
            <a:r>
              <a:rPr lang="en-US" dirty="0"/>
              <a:t>Load the data set</a:t>
            </a:r>
          </a:p>
          <a:p>
            <a:r>
              <a:rPr lang="en-US" dirty="0"/>
              <a:t>Forward propagate thru the Neuron (Hidden Layer) to obtain output</a:t>
            </a:r>
          </a:p>
          <a:p>
            <a:r>
              <a:rPr lang="en-US" dirty="0"/>
              <a:t>Run Cost Function to see where if output and actual are close</a:t>
            </a:r>
          </a:p>
          <a:p>
            <a:r>
              <a:rPr lang="en-US" dirty="0"/>
              <a:t>Back propagate by updating weights</a:t>
            </a:r>
          </a:p>
          <a:p>
            <a:r>
              <a:rPr lang="en-US" dirty="0"/>
              <a:t>Forward propagate thru the Neuron (Hidden Layer) to obtain new output</a:t>
            </a:r>
          </a:p>
          <a:p>
            <a:r>
              <a:rPr lang="en-US" dirty="0"/>
              <a:t>Continue until the Cost function is near zero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38D11141-55AA-4B7E-ABA2-310638801F40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9645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409"/>
    </mc:Choice>
    <mc:Fallback xmlns="">
      <p:transition spd="slow" advTm="384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4F200-B141-4510-850A-06470E6EC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Program-Prerequisites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B8E100-AFC5-45A0-87ED-72DEA7854F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Python Spyder (I’m using Anaconda which has Spyder)</a:t>
            </a:r>
          </a:p>
          <a:p>
            <a:r>
              <a:rPr lang="en-US" dirty="0"/>
              <a:t>System with high end GPU (Recommended but not required) </a:t>
            </a:r>
          </a:p>
          <a:p>
            <a:r>
              <a:rPr lang="en-US" dirty="0"/>
              <a:t>Theano library</a:t>
            </a:r>
          </a:p>
          <a:p>
            <a:r>
              <a:rPr lang="en-US" dirty="0" err="1"/>
              <a:t>Tensorflow</a:t>
            </a:r>
            <a:r>
              <a:rPr lang="en-US" dirty="0"/>
              <a:t> library</a:t>
            </a:r>
          </a:p>
          <a:p>
            <a:r>
              <a:rPr lang="en-US" dirty="0" err="1"/>
              <a:t>Keras</a:t>
            </a:r>
            <a:r>
              <a:rPr lang="en-US" dirty="0"/>
              <a:t> library</a:t>
            </a:r>
          </a:p>
          <a:p>
            <a:endParaRPr lang="en-US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995D8288-60EA-40F9-867C-3D1D7720F1D5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30281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191"/>
    </mc:Choice>
    <mc:Fallback xmlns="">
      <p:transition spd="slow" advTm="351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B656A1-BAF3-44BD-8C28-A60EFDCB7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the data ready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5EF3C2-18A0-40CE-9424-5B4DC16A9E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194560"/>
            <a:ext cx="5893130" cy="4024125"/>
          </a:xfrm>
        </p:spPr>
        <p:txBody>
          <a:bodyPr/>
          <a:lstStyle/>
          <a:p>
            <a:r>
              <a:rPr lang="en-US" dirty="0"/>
              <a:t>Load 3 libraries</a:t>
            </a:r>
          </a:p>
          <a:p>
            <a:r>
              <a:rPr lang="en-US" dirty="0"/>
              <a:t>Import the data and assign the X and y values</a:t>
            </a:r>
          </a:p>
          <a:p>
            <a:r>
              <a:rPr lang="en-US" dirty="0"/>
              <a:t>Train the data</a:t>
            </a:r>
          </a:p>
          <a:p>
            <a:r>
              <a:rPr lang="en-US" dirty="0"/>
              <a:t>Scale the data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F01436-7E3A-4CF6-AA08-D8EDAA5C68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3521" y="2247900"/>
            <a:ext cx="3338636" cy="90987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2A0DC7F-6E36-4539-892E-077F5725A0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83504" y="3254731"/>
            <a:ext cx="6173068" cy="10288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E9405DD-7D75-4921-952D-249CA64F34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7822" y="4371688"/>
            <a:ext cx="9871364" cy="72506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606542E-59EB-4496-9C0D-E3FF85D869C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33515" y="5182057"/>
            <a:ext cx="4615543" cy="1033689"/>
          </a:xfrm>
          <a:prstGeom prst="rect">
            <a:avLst/>
          </a:prstGeom>
        </p:spPr>
      </p:pic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DE3B1876-98CD-4040-9104-BF2C8F645E94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62511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958"/>
    </mc:Choice>
    <mc:Fallback xmlns="">
      <p:transition spd="slow" advTm="299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93B753-BECC-48C6-AB81-F68F6407B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Loading data script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91F6C60-4F49-4B9D-83A2-8DE646D43F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335576" y="2193925"/>
            <a:ext cx="7520847" cy="4024313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E4DC154D-57FA-4641-873A-F5F043CCDB4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926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157"/>
    </mc:Choice>
    <mc:Fallback xmlns="">
      <p:transition spd="slow" advTm="101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50DA1-C17B-4BCA-B69C-23ED687EBE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Reviewing our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B7FD08-45B4-46DA-B57A-6BDE23CC81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dataset_heart</a:t>
            </a:r>
            <a:r>
              <a:rPr lang="en-US" dirty="0"/>
              <a:t>['target'].</a:t>
            </a:r>
            <a:r>
              <a:rPr lang="en-US" dirty="0" err="1"/>
              <a:t>value_counts</a:t>
            </a:r>
            <a:r>
              <a:rPr lang="en-US" dirty="0"/>
              <a:t>()</a:t>
            </a:r>
          </a:p>
          <a:p>
            <a:pPr lvl="1"/>
            <a:r>
              <a:rPr lang="en-US" dirty="0"/>
              <a:t>165 True for Heart Disease</a:t>
            </a:r>
          </a:p>
          <a:p>
            <a:pPr lvl="1"/>
            <a:r>
              <a:rPr lang="en-US" dirty="0"/>
              <a:t>138 False for Heart Disease</a:t>
            </a:r>
          </a:p>
          <a:p>
            <a:r>
              <a:rPr lang="en-US" dirty="0" err="1"/>
              <a:t>dataset_heart.head</a:t>
            </a:r>
            <a:r>
              <a:rPr lang="en-US" dirty="0"/>
              <a:t>()</a:t>
            </a:r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84E691-0FAC-4AA7-916A-BD3A902A74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09787" y="3847484"/>
            <a:ext cx="7972425" cy="1981200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A6761A86-9F82-40F0-9226-E25AE69A191E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71677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503"/>
    </mc:Choice>
    <mc:Fallback xmlns="">
      <p:transition spd="slow" advTm="215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6BAB6-27B1-47BA-AF5E-090119B53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Reviewing our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1AC903-61CC-4D5E-913E-939DCD5B4E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Train and Test should contain 12 columns of Independent Variables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Train is 75% of the total and should have 227 rows (303*.75)</a:t>
            </a:r>
          </a:p>
          <a:p>
            <a:r>
              <a:rPr lang="en-US" dirty="0"/>
              <a:t>Test is 25% of the total and should have 76 rows (303*.25)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8A17E7-BC09-4AAE-9E49-6B519F1842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2896" y="2644892"/>
            <a:ext cx="10267480" cy="2183139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812CA01A-06AE-4813-BAF1-45520F20A5D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852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712"/>
    </mc:Choice>
    <mc:Fallback xmlns="">
      <p:transition spd="slow" advTm="227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E581CE-D944-4601-8950-9B4F0E83C1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defined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A69D09-D6BC-4E1A-9158-2986D3C302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age- in years</a:t>
            </a:r>
          </a:p>
          <a:p>
            <a:r>
              <a:rPr lang="en-US" dirty="0"/>
              <a:t>sex-(1 = male; 0 = female)</a:t>
            </a:r>
          </a:p>
          <a:p>
            <a:r>
              <a:rPr lang="en-US" dirty="0"/>
              <a:t>cp- chest pain type</a:t>
            </a:r>
          </a:p>
          <a:p>
            <a:r>
              <a:rPr lang="en-US" dirty="0" err="1"/>
              <a:t>trestbps</a:t>
            </a:r>
            <a:r>
              <a:rPr lang="en-US" dirty="0"/>
              <a:t>- resting blood pressure (in mm Hg on admission to the hospital)</a:t>
            </a:r>
          </a:p>
          <a:p>
            <a:r>
              <a:rPr lang="en-US" dirty="0" err="1"/>
              <a:t>chol</a:t>
            </a:r>
            <a:r>
              <a:rPr lang="en-US" dirty="0"/>
              <a:t>- serum </a:t>
            </a:r>
            <a:r>
              <a:rPr lang="en-US" dirty="0" err="1"/>
              <a:t>cholestoral</a:t>
            </a:r>
            <a:r>
              <a:rPr lang="en-US" dirty="0"/>
              <a:t> in mg/dl</a:t>
            </a:r>
          </a:p>
          <a:p>
            <a:r>
              <a:rPr lang="en-US" dirty="0" err="1"/>
              <a:t>fbs</a:t>
            </a:r>
            <a:r>
              <a:rPr lang="en-US" dirty="0"/>
              <a:t>-(fasting blood sugar &gt; 120 mg/dl) (1 = true; 0 = false)</a:t>
            </a:r>
          </a:p>
          <a:p>
            <a:r>
              <a:rPr lang="en-US" dirty="0" err="1"/>
              <a:t>restecg</a:t>
            </a:r>
            <a:r>
              <a:rPr lang="en-US" dirty="0"/>
              <a:t>-resting electrocardiographic results</a:t>
            </a:r>
          </a:p>
          <a:p>
            <a:r>
              <a:rPr lang="en-US" dirty="0" err="1"/>
              <a:t>thalach</a:t>
            </a:r>
            <a:r>
              <a:rPr lang="en-US" dirty="0"/>
              <a:t>-maximum heart rate achieved</a:t>
            </a:r>
          </a:p>
          <a:p>
            <a:r>
              <a:rPr lang="en-US" dirty="0" err="1"/>
              <a:t>exang</a:t>
            </a:r>
            <a:r>
              <a:rPr lang="en-US" dirty="0"/>
              <a:t>-exercise induced angina (1 = yes; 0 = no)</a:t>
            </a:r>
          </a:p>
          <a:p>
            <a:r>
              <a:rPr lang="en-US" dirty="0" err="1"/>
              <a:t>oldpeak</a:t>
            </a:r>
            <a:r>
              <a:rPr lang="en-US" dirty="0"/>
              <a:t>-ST depression induced by exercise relative to rest</a:t>
            </a:r>
          </a:p>
          <a:p>
            <a:r>
              <a:rPr lang="en-US" dirty="0"/>
              <a:t>slope-the slope of the peak exercise ST segment</a:t>
            </a:r>
          </a:p>
          <a:p>
            <a:r>
              <a:rPr lang="en-US" dirty="0"/>
              <a:t>ca-number of major vessels (0-3) colored by </a:t>
            </a:r>
            <a:r>
              <a:rPr lang="en-US" dirty="0" err="1"/>
              <a:t>flourosopy</a:t>
            </a:r>
            <a:endParaRPr lang="en-US" dirty="0"/>
          </a:p>
          <a:p>
            <a:r>
              <a:rPr lang="en-US" dirty="0" err="1"/>
              <a:t>thal</a:t>
            </a:r>
            <a:r>
              <a:rPr lang="en-US" dirty="0"/>
              <a:t>- 3 = normal; 6 = fixed defect; 7 = reversable defect</a:t>
            </a:r>
          </a:p>
          <a:p>
            <a:r>
              <a:rPr lang="en-US" dirty="0"/>
              <a:t>target- 1 or 0</a:t>
            </a:r>
          </a:p>
          <a:p>
            <a:endParaRPr lang="en-US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BF10DCDF-A1D5-4B46-B2E2-FE879165477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167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378"/>
    </mc:Choice>
    <mc:Fallback xmlns="">
      <p:transition spd="slow" advTm="423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0A2550-D07D-4D09-91AF-A9A7888F0C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the ANN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FD1188-734F-4E50-9931-5B532DFB7F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753" y="2194560"/>
            <a:ext cx="10854447" cy="4488342"/>
          </a:xfrm>
        </p:spPr>
        <p:txBody>
          <a:bodyPr>
            <a:normAutofit/>
          </a:bodyPr>
          <a:lstStyle/>
          <a:p>
            <a:r>
              <a:rPr lang="en-US" dirty="0"/>
              <a:t>First we need to load </a:t>
            </a:r>
            <a:r>
              <a:rPr lang="en-US" dirty="0" err="1"/>
              <a:t>Keras</a:t>
            </a:r>
            <a:r>
              <a:rPr lang="en-US" dirty="0"/>
              <a:t> to build the ANN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Since we are sequentially going thru the data we will create our ANN as ANN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ANN consists of an Input Layer, Hidden Layer and Output layer.  Here is the Input and Hidden Layer creation in one line of code.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3E348C-4CBD-45A3-BD68-55D6D5F6C3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0733" y="2592320"/>
            <a:ext cx="5497344" cy="11360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D6E3652-3D0E-4C25-9414-4D9BD41B98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0733" y="4249608"/>
            <a:ext cx="2014841" cy="6125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746E78-F03E-4890-93AD-37688CDBEE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0733" y="5951807"/>
            <a:ext cx="8815959" cy="654246"/>
          </a:xfrm>
          <a:prstGeom prst="rect">
            <a:avLst/>
          </a:prstGeom>
        </p:spPr>
      </p:pic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3EFE8429-072C-4091-8592-A8B39E31459F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60308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1857"/>
    </mc:Choice>
    <mc:Fallback xmlns="">
      <p:transition spd="slow" advTm="518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066C16-8D61-42F5-B52C-ABFF52D6A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the ANN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82DA2B-2218-4CE0-89C0-7782D0208F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Now we can build the Output layer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ANN needs to be compiled in order to run.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Now, the fun part.  Let’s start training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C12B56-5692-4D3A-AF71-C50507D3D1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5800" y="2561617"/>
            <a:ext cx="8118745" cy="69539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7E97378-D864-419F-BC2D-35BAE086B9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5800" y="3850145"/>
            <a:ext cx="8118745" cy="6251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A9E2034-7FEF-48C6-AE93-C9117994C2C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5800" y="5312577"/>
            <a:ext cx="5724184" cy="674401"/>
          </a:xfrm>
          <a:prstGeom prst="rect">
            <a:avLst/>
          </a:prstGeom>
        </p:spPr>
      </p:pic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72FA5C81-CBB2-4DC2-B486-82BC5D2A3469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17994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4141"/>
    </mc:Choice>
    <mc:Fallback xmlns="">
      <p:transition spd="slow" advTm="641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897C57-62C6-47ED-8F12-1FB157764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now have an ANN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7B08E0-DAD2-41C7-9A5E-78298C4E6C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Here is our results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21A9C5-EF1F-40B1-87F4-A313665867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8918" y="2855127"/>
            <a:ext cx="9182100" cy="3238500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87E19AF8-C9AD-4A26-911E-213E570D7EB9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7281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030"/>
    </mc:Choice>
    <mc:Fallback xmlns="">
      <p:transition spd="slow" advTm="160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EAC60-C934-4B85-B0C4-36EE819113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764373"/>
            <a:ext cx="11096625" cy="1293028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What is an Artificial Neural network?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01022D-C736-4F0B-8CB5-D21B4AE4FC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7991" y="2315444"/>
            <a:ext cx="12733994" cy="3875806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Lets start with our brain</a:t>
            </a:r>
          </a:p>
          <a:p>
            <a:endParaRPr lang="en-US" dirty="0"/>
          </a:p>
        </p:txBody>
      </p:sp>
      <p:pic>
        <p:nvPicPr>
          <p:cNvPr id="1026" name="Picture 2" descr="Image result for brain">
            <a:extLst>
              <a:ext uri="{FF2B5EF4-FFF2-40B4-BE49-F238E27FC236}">
                <a16:creationId xmlns:a16="http://schemas.microsoft.com/office/drawing/2014/main" id="{C512DB0A-C5FD-42C1-AAB2-D06B042929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811488"/>
            <a:ext cx="4389783" cy="3288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4AD78A9-8494-46B3-B24B-2134D457BDC4}"/>
              </a:ext>
            </a:extLst>
          </p:cNvPr>
          <p:cNvSpPr/>
          <p:nvPr/>
        </p:nvSpPr>
        <p:spPr>
          <a:xfrm>
            <a:off x="5410200" y="2807263"/>
            <a:ext cx="6096000" cy="136960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latin typeface="arial" panose="020B0604020202020204" pitchFamily="34" charset="0"/>
              </a:rPr>
              <a:t>“The </a:t>
            </a:r>
            <a:r>
              <a:rPr lang="en-US" b="1" dirty="0">
                <a:latin typeface="arial" panose="020B0604020202020204" pitchFamily="34" charset="0"/>
              </a:rPr>
              <a:t>brain</a:t>
            </a:r>
            <a:r>
              <a:rPr lang="en-US" dirty="0">
                <a:latin typeface="arial" panose="020B0604020202020204" pitchFamily="34" charset="0"/>
              </a:rPr>
              <a:t> is one of the largest and most complex organs in the human body. It is made up of more than 100 billion nerves that communicate in trillions of connections called synapses...”</a:t>
            </a:r>
          </a:p>
          <a:p>
            <a:r>
              <a:rPr lang="en-US" sz="1100" dirty="0">
                <a:latin typeface="arial" panose="020B0604020202020204" pitchFamily="34" charset="0"/>
              </a:rPr>
              <a:t>--WebMD</a:t>
            </a:r>
            <a:endParaRPr lang="en-US" sz="11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9A2DD6-A5C3-41ED-8F1B-37AAF0FF22C7}"/>
              </a:ext>
            </a:extLst>
          </p:cNvPr>
          <p:cNvSpPr txBox="1"/>
          <p:nvPr/>
        </p:nvSpPr>
        <p:spPr>
          <a:xfrm>
            <a:off x="5410200" y="4542634"/>
            <a:ext cx="6200775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Each of the 100 billion nerves are called Neurons, the core of what makes our brains work.  And each of the Neurons are connected to form individual neural networks.</a:t>
            </a:r>
          </a:p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-- http://www.human-memory.net/brain_neurons.html</a:t>
            </a:r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154E112D-CED6-4217-8AF6-DDA304B4B374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84496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241"/>
    </mc:Choice>
    <mc:Fallback xmlns="">
      <p:transition spd="slow" advTm="442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4" grpId="0"/>
      <p:bldP spid="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CAC57-21DD-4027-86C8-BD3E6B1AEB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of what we have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CE62D6-0924-4647-9AAD-815A060147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194560"/>
            <a:ext cx="10820400" cy="4410521"/>
          </a:xfrm>
        </p:spPr>
        <p:txBody>
          <a:bodyPr/>
          <a:lstStyle/>
          <a:p>
            <a:r>
              <a:rPr lang="en-US" dirty="0"/>
              <a:t>Set up a </a:t>
            </a:r>
            <a:r>
              <a:rPr lang="en-US" dirty="0" err="1"/>
              <a:t>confusion_matrix</a:t>
            </a:r>
            <a:r>
              <a:rPr lang="en-US" dirty="0"/>
              <a:t> to analyze or predict what our accuracy is.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Here are the results: 24 No Heart Disease with 9 being wrong and 38 with Heart Disease and 5 being wrong.  Adding all of them up totals 76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436C65-6B37-43AD-9F39-5D951B866C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1544" y="2535567"/>
            <a:ext cx="8288371" cy="178686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EC2E7D2-1BDC-49DC-94FC-AAF357CA95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1544" y="5029815"/>
            <a:ext cx="3409950" cy="1476375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8C626E7C-0155-4657-B737-F928C092054B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34725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903"/>
    </mc:Choice>
    <mc:Fallback xmlns="">
      <p:transition spd="slow" advTm="289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4315AA-C7C0-4AFB-9E6D-1AA5C2E35C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Lets test this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2721BD-6119-4978-AA76-A9014CFC4F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Lets input two new patients and see what the results are.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Results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9DF1B04-8ECA-43E4-88F5-1D67220030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5286" y="2566987"/>
            <a:ext cx="10296525" cy="17240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E997C2A-2FC2-4DF5-932D-2BC1A03729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5286" y="4788123"/>
            <a:ext cx="4781550" cy="933450"/>
          </a:xfrm>
          <a:prstGeom prst="rect">
            <a:avLst/>
          </a:prstGeom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308AEA8C-E03C-40AF-A53F-F66B22844C3E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77548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719"/>
    </mc:Choice>
    <mc:Fallback xmlns="">
      <p:transition spd="slow" advTm="227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B13A90-CF8F-42B9-AFB2-E28E5F611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Standard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B86A22-243F-42ED-B4E6-4809D85B11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194560"/>
            <a:ext cx="4362855" cy="4024125"/>
          </a:xfrm>
        </p:spPr>
        <p:txBody>
          <a:bodyPr/>
          <a:lstStyle/>
          <a:p>
            <a:r>
              <a:rPr lang="en-US" dirty="0"/>
              <a:t>Ages 55 to 60 have the greatest chance of heart disease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BDAE46-A6C1-4169-8B85-4A6589857E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5495" y="3242351"/>
            <a:ext cx="3886200" cy="2571750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FCE42C1-4E40-49BE-AE75-D54157F9D3E0}"/>
              </a:ext>
            </a:extLst>
          </p:cNvPr>
          <p:cNvSpPr txBox="1">
            <a:spLocks/>
          </p:cNvSpPr>
          <p:nvPr/>
        </p:nvSpPr>
        <p:spPr>
          <a:xfrm>
            <a:off x="6460787" y="2194560"/>
            <a:ext cx="4362855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Ages 40 to 50 show the greatest signs of Heart Disease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56D8A9-0056-4E23-AB9A-CD893B03E7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7089" y="3242351"/>
            <a:ext cx="3084580" cy="2671043"/>
          </a:xfrm>
          <a:prstGeom prst="rect">
            <a:avLst/>
          </a:prstGeom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8FBD8FA6-57DB-4CC9-A63A-1A31F1F50602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B92ACF9-C69D-4B84-9D0A-8F7F8EE80003}"/>
              </a:ext>
            </a:extLst>
          </p:cNvPr>
          <p:cNvSpPr txBox="1"/>
          <p:nvPr/>
        </p:nvSpPr>
        <p:spPr>
          <a:xfrm>
            <a:off x="803258" y="6133068"/>
            <a:ext cx="102772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All Charts were based on scripts from https://www.kaggle.com/nitindatta/what-causes-heart-disease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95613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108"/>
    </mc:Choice>
    <mc:Fallback xmlns="">
      <p:transition spd="slow" advTm="181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D3D72-3EBA-433C-9AC1-5B5C5B5C3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Standard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59BC91-318A-480C-82E5-DF860583AE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194560"/>
            <a:ext cx="4703323" cy="4024125"/>
          </a:xfrm>
        </p:spPr>
        <p:txBody>
          <a:bodyPr/>
          <a:lstStyle/>
          <a:p>
            <a:r>
              <a:rPr lang="en-US" dirty="0"/>
              <a:t>Cholesterol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828B81-D7C6-4606-A10B-75AB9AADF4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0968" y="2621570"/>
            <a:ext cx="3667689" cy="317010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A15A164-1E83-4083-A38C-CC52CC5C27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01547" y="2621569"/>
            <a:ext cx="3856414" cy="3170103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8637774-53C3-4606-9485-26B42883D604}"/>
              </a:ext>
            </a:extLst>
          </p:cNvPr>
          <p:cNvSpPr txBox="1">
            <a:spLocks/>
          </p:cNvSpPr>
          <p:nvPr/>
        </p:nvSpPr>
        <p:spPr>
          <a:xfrm>
            <a:off x="6944738" y="2194560"/>
            <a:ext cx="4703323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 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A20A06C-6AC7-49C9-86A5-1E442188AF71}"/>
              </a:ext>
            </a:extLst>
          </p:cNvPr>
          <p:cNvSpPr txBox="1">
            <a:spLocks/>
          </p:cNvSpPr>
          <p:nvPr/>
        </p:nvSpPr>
        <p:spPr>
          <a:xfrm>
            <a:off x="6388112" y="2189697"/>
            <a:ext cx="4703323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Men vs Women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EB1FDF68-B8AF-43C0-8E21-F69FDC1F9675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14883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948"/>
    </mc:Choice>
    <mc:Fallback xmlns="">
      <p:transition spd="slow" advTm="269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D3D72-3EBA-433C-9AC1-5B5C5B5C3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Standard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59BC91-318A-480C-82E5-DF860583AE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194560"/>
            <a:ext cx="4703323" cy="4024125"/>
          </a:xfrm>
        </p:spPr>
        <p:txBody>
          <a:bodyPr/>
          <a:lstStyle/>
          <a:p>
            <a:r>
              <a:rPr lang="en-US" dirty="0"/>
              <a:t>CP – Chest Pain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8637774-53C3-4606-9485-26B42883D604}"/>
              </a:ext>
            </a:extLst>
          </p:cNvPr>
          <p:cNvSpPr txBox="1">
            <a:spLocks/>
          </p:cNvSpPr>
          <p:nvPr/>
        </p:nvSpPr>
        <p:spPr>
          <a:xfrm>
            <a:off x="6944738" y="2194560"/>
            <a:ext cx="4703323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 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A20A06C-6AC7-49C9-86A5-1E442188AF71}"/>
              </a:ext>
            </a:extLst>
          </p:cNvPr>
          <p:cNvSpPr txBox="1">
            <a:spLocks/>
          </p:cNvSpPr>
          <p:nvPr/>
        </p:nvSpPr>
        <p:spPr>
          <a:xfrm>
            <a:off x="6388112" y="2189697"/>
            <a:ext cx="4703323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Thal</a:t>
            </a:r>
            <a:r>
              <a:rPr lang="en-US" dirty="0"/>
              <a:t>-Thalassemia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290F8F7-9792-4BE6-816F-66F7A3ECAF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393" y="2621569"/>
            <a:ext cx="3856414" cy="32109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C1AF106-A2BB-4AEB-BE55-68EBF2119F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82598" y="2621568"/>
            <a:ext cx="3805270" cy="3210955"/>
          </a:xfrm>
          <a:prstGeom prst="rect">
            <a:avLst/>
          </a:prstGeom>
        </p:spPr>
      </p:pic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AEF3F878-AD6B-4585-9F44-6D980B72D03A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79453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939"/>
    </mc:Choice>
    <mc:Fallback xmlns="">
      <p:transition spd="slow" advTm="399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C49BA-517C-4E38-8CD7-E5259A6D4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6B876057-B84C-40D9-9106-D6B9E22A5A1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878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215"/>
    </mc:Choice>
    <mc:Fallback xmlns="">
      <p:transition spd="slow" advTm="142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8A64C3-F5E8-46B2-8FA4-AA9E6BBAC7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Neurons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4C3F1C-D853-4DFD-BA6B-BF8B0DD625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194560"/>
            <a:ext cx="10820400" cy="4024125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 Neuron is?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2A602A-9990-4D27-9409-BA96F753BF6D}"/>
              </a:ext>
            </a:extLst>
          </p:cNvPr>
          <p:cNvSpPr txBox="1"/>
          <p:nvPr/>
        </p:nvSpPr>
        <p:spPr>
          <a:xfrm>
            <a:off x="800100" y="2800350"/>
            <a:ext cx="4572000" cy="2754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Neuron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 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Neurons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 (also known as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neurones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nerve cells and nerve fibers) are electrically excitable cells in the nervous system that 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function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 to process and transmit information. In vertebrate animals, 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neurons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 are the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core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components of the brain, spinal cord and peripheral nerves. </a:t>
            </a:r>
            <a:r>
              <a:rPr lang="fr-FR" sz="1100" i="1" u="sng" dirty="0">
                <a:latin typeface="Arial" panose="020B0604020202020204" pitchFamily="34" charset="0"/>
                <a:cs typeface="Arial" panose="020B0604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Neuron - ScienceDaily</a:t>
            </a:r>
            <a:br>
              <a:rPr lang="fr-FR" sz="1100" i="1" u="sng" dirty="0">
                <a:latin typeface="Arial" panose="020B0604020202020204" pitchFamily="34" charset="0"/>
                <a:cs typeface="Arial" panose="020B0604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</a:br>
            <a:r>
              <a:rPr lang="fr-FR" sz="1100" i="1" u="sng" dirty="0">
                <a:latin typeface="Arial" panose="020B0604020202020204" pitchFamily="34" charset="0"/>
                <a:cs typeface="Arial" panose="020B0604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https://www.sciencedaily.com/terms/neuron.htm</a:t>
            </a:r>
          </a:p>
          <a:p>
            <a:endParaRPr lang="en-US" dirty="0"/>
          </a:p>
        </p:txBody>
      </p:sp>
      <p:pic>
        <p:nvPicPr>
          <p:cNvPr id="2050" name="Picture 2" descr="Image result for neurons">
            <a:extLst>
              <a:ext uri="{FF2B5EF4-FFF2-40B4-BE49-F238E27FC236}">
                <a16:creationId xmlns:a16="http://schemas.microsoft.com/office/drawing/2014/main" id="{A8B0DDBA-08C4-47A0-B45F-4287BE2325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9299" y="2800349"/>
            <a:ext cx="4571999" cy="2571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A6CF7849-54AF-4257-BAE6-9BFE80DB56E8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5242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920"/>
    </mc:Choice>
    <mc:Fallback xmlns="">
      <p:transition spd="slow" advTm="309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3" grpId="0" build="p"/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2E7A7B-A628-4D3B-AA7F-7B25FE9CE6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Neuron Composition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11E84F-6AB5-43A4-8043-5FD4DB39C2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194560"/>
            <a:ext cx="4762500" cy="4024125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1900" dirty="0">
                <a:latin typeface="Arial" panose="020B0604020202020204" pitchFamily="34" charset="0"/>
                <a:cs typeface="Arial" panose="020B0604020202020204" pitchFamily="34" charset="0"/>
              </a:rPr>
              <a:t>Cell Body or </a:t>
            </a:r>
            <a:r>
              <a:rPr lang="en-US" sz="1900" b="1" dirty="0">
                <a:latin typeface="Arial" panose="020B0604020202020204" pitchFamily="34" charset="0"/>
                <a:cs typeface="Arial" panose="020B0604020202020204" pitchFamily="34" charset="0"/>
              </a:rPr>
              <a:t>Soma</a:t>
            </a:r>
            <a:r>
              <a:rPr lang="en-US" sz="1900" dirty="0">
                <a:latin typeface="Arial" panose="020B0604020202020204" pitchFamily="34" charset="0"/>
                <a:cs typeface="Arial" panose="020B0604020202020204" pitchFamily="34" charset="0"/>
              </a:rPr>
              <a:t> is the nucleus of a </a:t>
            </a:r>
            <a:r>
              <a:rPr lang="en-US" sz="1900" dirty="0">
                <a:latin typeface="Arial" panose="020B0604020202020204" pitchFamily="34" charset="0"/>
                <a:cs typeface="Arial" panose="020B0604020202020204" pitchFamily="34" charset="0"/>
                <a:hlinkClick r:id="rId5" tooltip="Neuron"/>
              </a:rPr>
              <a:t>neuron</a:t>
            </a:r>
            <a:r>
              <a:rPr lang="en-US" sz="1900" dirty="0">
                <a:latin typeface="Arial" panose="020B0604020202020204" pitchFamily="34" charset="0"/>
                <a:cs typeface="Arial" panose="020B0604020202020204" pitchFamily="34" charset="0"/>
              </a:rPr>
              <a:t> (nerve cell) from which one or more processes are received from or transmitted to (</a:t>
            </a:r>
            <a:r>
              <a:rPr lang="en-US" sz="1900" dirty="0">
                <a:latin typeface="Arial" panose="020B0604020202020204" pitchFamily="34" charset="0"/>
                <a:cs typeface="Arial" panose="020B0604020202020204" pitchFamily="34" charset="0"/>
                <a:hlinkClick r:id="rId6" tooltip="Dendrite"/>
              </a:rPr>
              <a:t>dendrites</a:t>
            </a:r>
            <a:r>
              <a:rPr lang="en-US" sz="1900" dirty="0">
                <a:latin typeface="Arial" panose="020B0604020202020204" pitchFamily="34" charset="0"/>
                <a:cs typeface="Arial" panose="020B0604020202020204" pitchFamily="34" charset="0"/>
              </a:rPr>
              <a:t> and/or </a:t>
            </a:r>
            <a:r>
              <a:rPr lang="en-US" sz="1900" dirty="0">
                <a:latin typeface="Arial" panose="020B0604020202020204" pitchFamily="34" charset="0"/>
                <a:cs typeface="Arial" panose="020B0604020202020204" pitchFamily="34" charset="0"/>
                <a:hlinkClick r:id="rId7" tooltip="Axon"/>
              </a:rPr>
              <a:t>axons</a:t>
            </a:r>
            <a:r>
              <a:rPr lang="en-US" sz="19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900" dirty="0">
                <a:latin typeface="Arial" panose="020B0604020202020204" pitchFamily="34" charset="0"/>
                <a:cs typeface="Arial" panose="020B0604020202020204" pitchFamily="34" charset="0"/>
              </a:rPr>
              <a:t>Axon is the Transmitter to other Neurons.  It is much longer than Dendrites, by up to a 1000x longer in some cases.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900" dirty="0">
                <a:latin typeface="Arial" panose="020B0604020202020204" pitchFamily="34" charset="0"/>
                <a:cs typeface="Arial" panose="020B0604020202020204" pitchFamily="34" charset="0"/>
              </a:rPr>
              <a:t>Dendrites are the Receivers and mostly connect to Axons.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900" dirty="0">
                <a:latin typeface="Arial" panose="020B0604020202020204" pitchFamily="34" charset="0"/>
                <a:cs typeface="Arial" panose="020B0604020202020204" pitchFamily="34" charset="0"/>
              </a:rPr>
              <a:t>Synaptic terminals are where the Axon and Dendrite connect.  More commonly known as Synapse</a:t>
            </a:r>
          </a:p>
          <a:p>
            <a:pPr marL="0" indent="0">
              <a:buNone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***http://www.human-memory.net/brain_neurons.html</a:t>
            </a:r>
          </a:p>
        </p:txBody>
      </p:sp>
      <p:pic>
        <p:nvPicPr>
          <p:cNvPr id="1026" name="Picture 2" descr="Obtained from Google search of Neuron.">
            <a:extLst>
              <a:ext uri="{FF2B5EF4-FFF2-40B4-BE49-F238E27FC236}">
                <a16:creationId xmlns:a16="http://schemas.microsoft.com/office/drawing/2014/main" id="{5E848869-B2DC-4744-A0B1-2D1B69145A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3452" y="2194560"/>
            <a:ext cx="5812748" cy="3749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lowchart: Connector 3">
            <a:extLst>
              <a:ext uri="{FF2B5EF4-FFF2-40B4-BE49-F238E27FC236}">
                <a16:creationId xmlns:a16="http://schemas.microsoft.com/office/drawing/2014/main" id="{C0B124D2-D2C1-474B-9072-93F7D4D05ADC}"/>
              </a:ext>
            </a:extLst>
          </p:cNvPr>
          <p:cNvSpPr/>
          <p:nvPr/>
        </p:nvSpPr>
        <p:spPr>
          <a:xfrm>
            <a:off x="7104185" y="2321169"/>
            <a:ext cx="263769" cy="290146"/>
          </a:xfrm>
          <a:prstGeom prst="flowChartConnec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6" name="Flowchart: Connector 5">
            <a:extLst>
              <a:ext uri="{FF2B5EF4-FFF2-40B4-BE49-F238E27FC236}">
                <a16:creationId xmlns:a16="http://schemas.microsoft.com/office/drawing/2014/main" id="{6862DF42-6E3C-4558-8FD7-51586CF7ACB2}"/>
              </a:ext>
            </a:extLst>
          </p:cNvPr>
          <p:cNvSpPr/>
          <p:nvPr/>
        </p:nvSpPr>
        <p:spPr>
          <a:xfrm>
            <a:off x="8523590" y="2466242"/>
            <a:ext cx="263769" cy="290146"/>
          </a:xfrm>
          <a:prstGeom prst="flowChartConnec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7" name="Flowchart: Connector 6">
            <a:extLst>
              <a:ext uri="{FF2B5EF4-FFF2-40B4-BE49-F238E27FC236}">
                <a16:creationId xmlns:a16="http://schemas.microsoft.com/office/drawing/2014/main" id="{F23CE59D-6C2E-497C-A5BB-EF10C66B53EA}"/>
              </a:ext>
            </a:extLst>
          </p:cNvPr>
          <p:cNvSpPr/>
          <p:nvPr/>
        </p:nvSpPr>
        <p:spPr>
          <a:xfrm>
            <a:off x="8144608" y="5084884"/>
            <a:ext cx="263769" cy="290146"/>
          </a:xfrm>
          <a:prstGeom prst="flowChartConnec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8" name="Flowchart: Connector 7">
            <a:extLst>
              <a:ext uri="{FF2B5EF4-FFF2-40B4-BE49-F238E27FC236}">
                <a16:creationId xmlns:a16="http://schemas.microsoft.com/office/drawing/2014/main" id="{C8954D77-3E3C-405F-9FE2-5561E001A1CB}"/>
              </a:ext>
            </a:extLst>
          </p:cNvPr>
          <p:cNvSpPr/>
          <p:nvPr/>
        </p:nvSpPr>
        <p:spPr>
          <a:xfrm>
            <a:off x="11022624" y="3716214"/>
            <a:ext cx="263769" cy="290146"/>
          </a:xfrm>
          <a:prstGeom prst="flowChartConnec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2BFF8DD0-CE34-4136-8184-AC3E8DEC0604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54945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061"/>
    </mc:Choice>
    <mc:Fallback xmlns="">
      <p:transition spd="slow" advTm="630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  <p:bldLst>
      <p:bldP spid="4" grpId="0" animBg="1"/>
      <p:bldP spid="6" grpId="0" animBg="1"/>
      <p:bldP spid="7" grpId="0" animBg="1"/>
      <p:bldP spid="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artificial neural network activation function">
            <a:extLst>
              <a:ext uri="{FF2B5EF4-FFF2-40B4-BE49-F238E27FC236}">
                <a16:creationId xmlns:a16="http://schemas.microsoft.com/office/drawing/2014/main" id="{11B863C7-49D4-438A-8F3D-65EFFF120E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745" y="2194559"/>
            <a:ext cx="5719330" cy="2940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7B0CFB1-7FC5-475F-841B-217322CE3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it 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6C9EBA-483A-40D7-B723-A90D840027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19800" y="2057401"/>
            <a:ext cx="5957455" cy="3882771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“Each individual neuron can form thousands of links with other neurons in this way, giving a typical brain well over 100 trillion synapses (up to 1,000 trillion, by some estimates).” </a:t>
            </a:r>
            <a:r>
              <a:rPr lang="en-US" sz="1300" dirty="0">
                <a:latin typeface="Arial" panose="020B0604020202020204" pitchFamily="34" charset="0"/>
                <a:cs typeface="Arial" panose="020B0604020202020204" pitchFamily="34" charset="0"/>
              </a:rPr>
              <a:t>***http://www.human-memory.net/brain_neurons.html</a:t>
            </a:r>
          </a:p>
          <a:p>
            <a:endParaRPr lang="en-US" dirty="0"/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“Functionally related neurons connect to each other to form 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neural networks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 (also known as 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neural nets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 or 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assemblies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). The connections between neurons are not static, though, they change over time. The more signals sent between two neurons, the stronger the connection grows…”</a:t>
            </a:r>
            <a:r>
              <a:rPr lang="en-US" dirty="0"/>
              <a:t> </a:t>
            </a:r>
            <a:r>
              <a:rPr lang="en-US" sz="1300" dirty="0">
                <a:latin typeface="Arial" panose="020B0604020202020204" pitchFamily="34" charset="0"/>
                <a:cs typeface="Arial" panose="020B0604020202020204" pitchFamily="34" charset="0"/>
              </a:rPr>
              <a:t>***http://www.human-memory.net/brain_neurons.html</a:t>
            </a:r>
          </a:p>
          <a:p>
            <a:endParaRPr lang="en-US" dirty="0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65FDFC0B-A85C-4635-94FB-0CBEB2620A3F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20658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847"/>
    </mc:Choice>
    <mc:Fallback xmlns="">
      <p:transition spd="slow" advTm="488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09979-28F9-441D-AF0D-1D383D1987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Applying What we’ve learned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A0338B7-FD50-4DB9-BBB9-3047E0E69B00}"/>
              </a:ext>
            </a:extLst>
          </p:cNvPr>
          <p:cNvSpPr/>
          <p:nvPr/>
        </p:nvSpPr>
        <p:spPr>
          <a:xfrm>
            <a:off x="2353056" y="3393567"/>
            <a:ext cx="914400" cy="9144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Input</a:t>
            </a:r>
          </a:p>
        </p:txBody>
      </p:sp>
      <p:sp>
        <p:nvSpPr>
          <p:cNvPr id="5" name="Flowchart: Connector 4">
            <a:extLst>
              <a:ext uri="{FF2B5EF4-FFF2-40B4-BE49-F238E27FC236}">
                <a16:creationId xmlns:a16="http://schemas.microsoft.com/office/drawing/2014/main" id="{4A7F5406-3E23-4857-8D44-5152C731CCB6}"/>
              </a:ext>
            </a:extLst>
          </p:cNvPr>
          <p:cNvSpPr/>
          <p:nvPr/>
        </p:nvSpPr>
        <p:spPr>
          <a:xfrm>
            <a:off x="5524881" y="3029993"/>
            <a:ext cx="1704975" cy="1647825"/>
          </a:xfrm>
          <a:prstGeom prst="flowChartConnec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Neuron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9724766-C79E-4C94-A191-F1B5D5B17E85}"/>
              </a:ext>
            </a:extLst>
          </p:cNvPr>
          <p:cNvCxnSpPr>
            <a:stCxn id="4" idx="6"/>
            <a:endCxn id="5" idx="2"/>
          </p:cNvCxnSpPr>
          <p:nvPr/>
        </p:nvCxnSpPr>
        <p:spPr>
          <a:xfrm>
            <a:off x="3267456" y="3850767"/>
            <a:ext cx="2257425" cy="3139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B0F160E-221A-41B9-8F8F-A4BFF8912714}"/>
              </a:ext>
            </a:extLst>
          </p:cNvPr>
          <p:cNvCxnSpPr>
            <a:cxnSpLocks/>
            <a:stCxn id="5" idx="6"/>
          </p:cNvCxnSpPr>
          <p:nvPr/>
        </p:nvCxnSpPr>
        <p:spPr>
          <a:xfrm flipV="1">
            <a:off x="7229856" y="3831563"/>
            <a:ext cx="2247900" cy="22343"/>
          </a:xfrm>
          <a:prstGeom prst="straightConnector1">
            <a:avLst/>
          </a:prstGeom>
          <a:ln w="508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770C354-5B63-4F0B-A44A-C87E99C5EC7D}"/>
              </a:ext>
            </a:extLst>
          </p:cNvPr>
          <p:cNvCxnSpPr/>
          <p:nvPr/>
        </p:nvCxnSpPr>
        <p:spPr>
          <a:xfrm>
            <a:off x="1366383" y="3028345"/>
            <a:ext cx="923827" cy="539246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3B75D6E-2DF7-40C2-80CF-9515C874BC02}"/>
              </a:ext>
            </a:extLst>
          </p:cNvPr>
          <p:cNvCxnSpPr>
            <a:cxnSpLocks/>
          </p:cNvCxnSpPr>
          <p:nvPr/>
        </p:nvCxnSpPr>
        <p:spPr>
          <a:xfrm>
            <a:off x="1235340" y="3491391"/>
            <a:ext cx="992025" cy="342386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F5EB67D-A2F9-4D9F-8769-AE5EF62E6E92}"/>
              </a:ext>
            </a:extLst>
          </p:cNvPr>
          <p:cNvCxnSpPr>
            <a:cxnSpLocks/>
          </p:cNvCxnSpPr>
          <p:nvPr/>
        </p:nvCxnSpPr>
        <p:spPr>
          <a:xfrm flipV="1">
            <a:off x="1366383" y="4131630"/>
            <a:ext cx="860982" cy="317148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6844C45-86EB-4454-A18D-7068798CA3BF}"/>
              </a:ext>
            </a:extLst>
          </p:cNvPr>
          <p:cNvCxnSpPr>
            <a:cxnSpLocks/>
          </p:cNvCxnSpPr>
          <p:nvPr/>
        </p:nvCxnSpPr>
        <p:spPr>
          <a:xfrm flipV="1">
            <a:off x="1473221" y="4346424"/>
            <a:ext cx="879835" cy="441864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1514A20-FAC7-41D3-946A-A981BEB2B5EA}"/>
              </a:ext>
            </a:extLst>
          </p:cNvPr>
          <p:cNvCxnSpPr>
            <a:cxnSpLocks/>
          </p:cNvCxnSpPr>
          <p:nvPr/>
        </p:nvCxnSpPr>
        <p:spPr>
          <a:xfrm>
            <a:off x="1235340" y="4006969"/>
            <a:ext cx="957925" cy="0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358B260B-4D98-4AB6-B0A2-B80EB86ED3C5}"/>
              </a:ext>
            </a:extLst>
          </p:cNvPr>
          <p:cNvSpPr txBox="1"/>
          <p:nvPr/>
        </p:nvSpPr>
        <p:spPr>
          <a:xfrm>
            <a:off x="3521741" y="3448532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Dendrites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9596895-F331-4B6C-8B69-ABBF42A25B26}"/>
              </a:ext>
            </a:extLst>
          </p:cNvPr>
          <p:cNvSpPr txBox="1"/>
          <p:nvPr/>
        </p:nvSpPr>
        <p:spPr>
          <a:xfrm>
            <a:off x="7779376" y="3448532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Axon</a:t>
            </a:r>
          </a:p>
        </p:txBody>
      </p:sp>
      <p:sp>
        <p:nvSpPr>
          <p:cNvPr id="33" name="Flowchart: Connector 32">
            <a:extLst>
              <a:ext uri="{FF2B5EF4-FFF2-40B4-BE49-F238E27FC236}">
                <a16:creationId xmlns:a16="http://schemas.microsoft.com/office/drawing/2014/main" id="{5D0B476A-8352-4D21-9F94-8F51AB9EE32F}"/>
              </a:ext>
            </a:extLst>
          </p:cNvPr>
          <p:cNvSpPr/>
          <p:nvPr/>
        </p:nvSpPr>
        <p:spPr>
          <a:xfrm>
            <a:off x="10640239" y="2973434"/>
            <a:ext cx="613791" cy="556260"/>
          </a:xfrm>
          <a:prstGeom prst="flowChartConnec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</a:t>
            </a:r>
          </a:p>
        </p:txBody>
      </p:sp>
      <p:sp>
        <p:nvSpPr>
          <p:cNvPr id="34" name="Flowchart: Connector 33">
            <a:extLst>
              <a:ext uri="{FF2B5EF4-FFF2-40B4-BE49-F238E27FC236}">
                <a16:creationId xmlns:a16="http://schemas.microsoft.com/office/drawing/2014/main" id="{B2423113-3AAE-44A3-AB75-3BEA0EEAA3E9}"/>
              </a:ext>
            </a:extLst>
          </p:cNvPr>
          <p:cNvSpPr/>
          <p:nvPr/>
        </p:nvSpPr>
        <p:spPr>
          <a:xfrm>
            <a:off x="10907876" y="4540701"/>
            <a:ext cx="613791" cy="556260"/>
          </a:xfrm>
          <a:prstGeom prst="flowChartConnec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</a:t>
            </a:r>
          </a:p>
        </p:txBody>
      </p:sp>
      <p:sp>
        <p:nvSpPr>
          <p:cNvPr id="35" name="Flowchart: Connector 34">
            <a:extLst>
              <a:ext uri="{FF2B5EF4-FFF2-40B4-BE49-F238E27FC236}">
                <a16:creationId xmlns:a16="http://schemas.microsoft.com/office/drawing/2014/main" id="{390BA214-6AB1-49E8-9AAA-DE082CABFBEA}"/>
              </a:ext>
            </a:extLst>
          </p:cNvPr>
          <p:cNvSpPr/>
          <p:nvPr/>
        </p:nvSpPr>
        <p:spPr>
          <a:xfrm>
            <a:off x="9550908" y="4845486"/>
            <a:ext cx="613791" cy="556260"/>
          </a:xfrm>
          <a:prstGeom prst="flowChartConnec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4D3F9D0-8238-48F3-99C6-71DB40F3848F}"/>
              </a:ext>
            </a:extLst>
          </p:cNvPr>
          <p:cNvCxnSpPr>
            <a:cxnSpLocks/>
          </p:cNvCxnSpPr>
          <p:nvPr/>
        </p:nvCxnSpPr>
        <p:spPr>
          <a:xfrm flipH="1">
            <a:off x="9436835" y="2538447"/>
            <a:ext cx="556613" cy="1285665"/>
          </a:xfrm>
          <a:prstGeom prst="straightConnector1">
            <a:avLst/>
          </a:prstGeom>
          <a:ln w="508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81257B9A-D910-4B80-9DFD-B2897E81B3FE}"/>
              </a:ext>
            </a:extLst>
          </p:cNvPr>
          <p:cNvCxnSpPr>
            <a:cxnSpLocks/>
            <a:stCxn id="33" idx="3"/>
          </p:cNvCxnSpPr>
          <p:nvPr/>
        </p:nvCxnSpPr>
        <p:spPr>
          <a:xfrm flipH="1">
            <a:off x="9477756" y="3448232"/>
            <a:ext cx="1252371" cy="365089"/>
          </a:xfrm>
          <a:prstGeom prst="straightConnector1">
            <a:avLst/>
          </a:prstGeom>
          <a:ln w="508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7727D490-5B3E-4FFD-BDA8-84D7B6705BC5}"/>
              </a:ext>
            </a:extLst>
          </p:cNvPr>
          <p:cNvCxnSpPr>
            <a:cxnSpLocks/>
            <a:stCxn id="34" idx="1"/>
          </p:cNvCxnSpPr>
          <p:nvPr/>
        </p:nvCxnSpPr>
        <p:spPr>
          <a:xfrm flipH="1" flipV="1">
            <a:off x="9490556" y="3824112"/>
            <a:ext cx="1507208" cy="798051"/>
          </a:xfrm>
          <a:prstGeom prst="straightConnector1">
            <a:avLst/>
          </a:prstGeom>
          <a:ln w="508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D118A808-7FC2-4527-9EB0-40A38D93F420}"/>
              </a:ext>
            </a:extLst>
          </p:cNvPr>
          <p:cNvCxnSpPr>
            <a:cxnSpLocks/>
            <a:stCxn id="35" idx="0"/>
          </p:cNvCxnSpPr>
          <p:nvPr/>
        </p:nvCxnSpPr>
        <p:spPr>
          <a:xfrm flipH="1" flipV="1">
            <a:off x="9477756" y="3850767"/>
            <a:ext cx="380048" cy="994719"/>
          </a:xfrm>
          <a:prstGeom prst="straightConnector1">
            <a:avLst/>
          </a:prstGeom>
          <a:ln w="508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A78592B0-3116-4AEA-B0A0-AD181825E85D}"/>
              </a:ext>
            </a:extLst>
          </p:cNvPr>
          <p:cNvSpPr txBox="1"/>
          <p:nvPr/>
        </p:nvSpPr>
        <p:spPr>
          <a:xfrm rot="18669596">
            <a:off x="8025457" y="4549015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Synapse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0FD92C2F-7531-49A5-BA44-5899A69F7FDF}"/>
              </a:ext>
            </a:extLst>
          </p:cNvPr>
          <p:cNvCxnSpPr>
            <a:stCxn id="51" idx="3"/>
          </p:cNvCxnSpPr>
          <p:nvPr/>
        </p:nvCxnSpPr>
        <p:spPr>
          <a:xfrm flipV="1">
            <a:off x="8922812" y="4006969"/>
            <a:ext cx="391876" cy="31927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Flowchart: Connector 57">
            <a:extLst>
              <a:ext uri="{FF2B5EF4-FFF2-40B4-BE49-F238E27FC236}">
                <a16:creationId xmlns:a16="http://schemas.microsoft.com/office/drawing/2014/main" id="{05EA4257-50E2-48DA-9676-C88B9D770F9C}"/>
              </a:ext>
            </a:extLst>
          </p:cNvPr>
          <p:cNvSpPr/>
          <p:nvPr/>
        </p:nvSpPr>
        <p:spPr>
          <a:xfrm>
            <a:off x="9806570" y="2044895"/>
            <a:ext cx="613791" cy="556260"/>
          </a:xfrm>
          <a:prstGeom prst="flowChartConnec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</a:t>
            </a:r>
          </a:p>
        </p:txBody>
      </p:sp>
      <p:sp>
        <p:nvSpPr>
          <p:cNvPr id="59" name="Flowchart: Connector 58">
            <a:extLst>
              <a:ext uri="{FF2B5EF4-FFF2-40B4-BE49-F238E27FC236}">
                <a16:creationId xmlns:a16="http://schemas.microsoft.com/office/drawing/2014/main" id="{024ABCB5-559B-46EC-A51A-66DB0F55D363}"/>
              </a:ext>
            </a:extLst>
          </p:cNvPr>
          <p:cNvSpPr/>
          <p:nvPr/>
        </p:nvSpPr>
        <p:spPr>
          <a:xfrm>
            <a:off x="10649764" y="2991676"/>
            <a:ext cx="613791" cy="556260"/>
          </a:xfrm>
          <a:prstGeom prst="flowChartConnec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7054BF5-625F-415E-9E73-71180A94287A}"/>
              </a:ext>
            </a:extLst>
          </p:cNvPr>
          <p:cNvSpPr txBox="1"/>
          <p:nvPr/>
        </p:nvSpPr>
        <p:spPr>
          <a:xfrm rot="3257598">
            <a:off x="3393776" y="4603622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Synapse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1828F613-29BB-4365-82D3-ECDA73BD4EAF}"/>
              </a:ext>
            </a:extLst>
          </p:cNvPr>
          <p:cNvCxnSpPr>
            <a:cxnSpLocks/>
            <a:stCxn id="60" idx="1"/>
          </p:cNvCxnSpPr>
          <p:nvPr/>
        </p:nvCxnSpPr>
        <p:spPr>
          <a:xfrm flipH="1" flipV="1">
            <a:off x="3317397" y="3921792"/>
            <a:ext cx="301704" cy="42705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B11ED9B9-C5A1-4759-8BC8-FD1214EF4CF0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43432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9341"/>
    </mc:Choice>
    <mc:Fallback xmlns="">
      <p:transition spd="slow" advTm="593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9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4" grpId="0" animBg="1"/>
      <p:bldP spid="5" grpId="0" animBg="1"/>
      <p:bldP spid="26" grpId="0"/>
      <p:bldP spid="27" grpId="0"/>
      <p:bldP spid="33" grpId="0" animBg="1"/>
      <p:bldP spid="34" grpId="0" animBg="1"/>
      <p:bldP spid="35" grpId="0" animBg="1"/>
      <p:bldP spid="51" grpId="0"/>
      <p:bldP spid="58" grpId="0" animBg="1"/>
      <p:bldP spid="59" grpId="0" animBg="1"/>
      <p:bldP spid="6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F983C-3B63-4B74-89D0-F7A0C43FF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Simplified </a:t>
            </a:r>
            <a:r>
              <a:rPr lang="en-US" dirty="0" err="1"/>
              <a:t>ann</a:t>
            </a:r>
            <a:endParaRPr lang="en-US" dirty="0"/>
          </a:p>
        </p:txBody>
      </p:sp>
      <p:sp>
        <p:nvSpPr>
          <p:cNvPr id="4" name="Flowchart: Connector 3">
            <a:extLst>
              <a:ext uri="{FF2B5EF4-FFF2-40B4-BE49-F238E27FC236}">
                <a16:creationId xmlns:a16="http://schemas.microsoft.com/office/drawing/2014/main" id="{58DE4A5B-F383-44FC-B273-C34E95D7475B}"/>
              </a:ext>
            </a:extLst>
          </p:cNvPr>
          <p:cNvSpPr/>
          <p:nvPr/>
        </p:nvSpPr>
        <p:spPr>
          <a:xfrm>
            <a:off x="790575" y="2819400"/>
            <a:ext cx="457200" cy="457200"/>
          </a:xfrm>
          <a:prstGeom prst="flowChartConnector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X1</a:t>
            </a:r>
          </a:p>
        </p:txBody>
      </p:sp>
      <p:sp>
        <p:nvSpPr>
          <p:cNvPr id="5" name="Flowchart: Connector 4">
            <a:extLst>
              <a:ext uri="{FF2B5EF4-FFF2-40B4-BE49-F238E27FC236}">
                <a16:creationId xmlns:a16="http://schemas.microsoft.com/office/drawing/2014/main" id="{BED69B4D-7916-4ED8-9993-3A659A3F04E3}"/>
              </a:ext>
            </a:extLst>
          </p:cNvPr>
          <p:cNvSpPr/>
          <p:nvPr/>
        </p:nvSpPr>
        <p:spPr>
          <a:xfrm>
            <a:off x="781050" y="4057651"/>
            <a:ext cx="457200" cy="457200"/>
          </a:xfrm>
          <a:prstGeom prst="flowChartConnector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X3</a:t>
            </a:r>
          </a:p>
        </p:txBody>
      </p:sp>
      <p:sp>
        <p:nvSpPr>
          <p:cNvPr id="6" name="Flowchart: Connector 5">
            <a:extLst>
              <a:ext uri="{FF2B5EF4-FFF2-40B4-BE49-F238E27FC236}">
                <a16:creationId xmlns:a16="http://schemas.microsoft.com/office/drawing/2014/main" id="{8521C0EB-3A07-4F61-9768-B9E0BF0B7696}"/>
              </a:ext>
            </a:extLst>
          </p:cNvPr>
          <p:cNvSpPr/>
          <p:nvPr/>
        </p:nvSpPr>
        <p:spPr>
          <a:xfrm>
            <a:off x="781050" y="3429000"/>
            <a:ext cx="457200" cy="457200"/>
          </a:xfrm>
          <a:prstGeom prst="flowChartConnector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X2</a:t>
            </a:r>
          </a:p>
        </p:txBody>
      </p:sp>
      <p:sp>
        <p:nvSpPr>
          <p:cNvPr id="7" name="Flowchart: Connector 6">
            <a:extLst>
              <a:ext uri="{FF2B5EF4-FFF2-40B4-BE49-F238E27FC236}">
                <a16:creationId xmlns:a16="http://schemas.microsoft.com/office/drawing/2014/main" id="{59313B32-24B1-4EA8-87CF-70601C6D50FB}"/>
              </a:ext>
            </a:extLst>
          </p:cNvPr>
          <p:cNvSpPr/>
          <p:nvPr/>
        </p:nvSpPr>
        <p:spPr>
          <a:xfrm>
            <a:off x="4271021" y="2666999"/>
            <a:ext cx="2120254" cy="2028825"/>
          </a:xfrm>
          <a:prstGeom prst="flowChartConnector">
            <a:avLst/>
          </a:prstGeom>
          <a:solidFill>
            <a:srgbClr val="92D05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Neuron</a:t>
            </a:r>
          </a:p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B73C37D-84B7-4CB3-9723-AEF650A26EEE}"/>
              </a:ext>
            </a:extLst>
          </p:cNvPr>
          <p:cNvCxnSpPr>
            <a:cxnSpLocks/>
            <a:stCxn id="4" idx="6"/>
            <a:endCxn id="7" idx="2"/>
          </p:cNvCxnSpPr>
          <p:nvPr/>
        </p:nvCxnSpPr>
        <p:spPr>
          <a:xfrm>
            <a:off x="1247775" y="3048000"/>
            <a:ext cx="3023246" cy="6334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AC732E5-34DB-4CE6-A4A7-27CF9E94608E}"/>
              </a:ext>
            </a:extLst>
          </p:cNvPr>
          <p:cNvCxnSpPr>
            <a:cxnSpLocks/>
            <a:stCxn id="5" idx="6"/>
            <a:endCxn id="7" idx="2"/>
          </p:cNvCxnSpPr>
          <p:nvPr/>
        </p:nvCxnSpPr>
        <p:spPr>
          <a:xfrm flipV="1">
            <a:off x="1238250" y="3681412"/>
            <a:ext cx="3032771" cy="6048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9CE6C68-FF89-4025-8A0F-0D2FE6BA95B4}"/>
              </a:ext>
            </a:extLst>
          </p:cNvPr>
          <p:cNvCxnSpPr>
            <a:cxnSpLocks/>
            <a:endCxn id="31" idx="2"/>
          </p:cNvCxnSpPr>
          <p:nvPr/>
        </p:nvCxnSpPr>
        <p:spPr>
          <a:xfrm>
            <a:off x="6391275" y="3681412"/>
            <a:ext cx="2021778" cy="238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2B547FE-A1CA-40F9-8023-E9D3B5EB26A8}"/>
              </a:ext>
            </a:extLst>
          </p:cNvPr>
          <p:cNvCxnSpPr>
            <a:cxnSpLocks/>
            <a:stCxn id="6" idx="6"/>
            <a:endCxn id="7" idx="2"/>
          </p:cNvCxnSpPr>
          <p:nvPr/>
        </p:nvCxnSpPr>
        <p:spPr>
          <a:xfrm>
            <a:off x="1238250" y="3657600"/>
            <a:ext cx="3032771" cy="238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Flowchart: Connector 30">
            <a:extLst>
              <a:ext uri="{FF2B5EF4-FFF2-40B4-BE49-F238E27FC236}">
                <a16:creationId xmlns:a16="http://schemas.microsoft.com/office/drawing/2014/main" id="{DC5082FD-6421-4C7F-93B5-F4EEBF545F35}"/>
              </a:ext>
            </a:extLst>
          </p:cNvPr>
          <p:cNvSpPr/>
          <p:nvPr/>
        </p:nvSpPr>
        <p:spPr>
          <a:xfrm>
            <a:off x="8413053" y="3095625"/>
            <a:ext cx="1273872" cy="1219198"/>
          </a:xfrm>
          <a:prstGeom prst="flowChartConnector">
            <a:avLst/>
          </a:prstGeom>
          <a:solidFill>
            <a:srgbClr val="FFFF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Output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1172F06-7041-479C-8979-5DDA5263AFA9}"/>
              </a:ext>
            </a:extLst>
          </p:cNvPr>
          <p:cNvSpPr txBox="1"/>
          <p:nvPr/>
        </p:nvSpPr>
        <p:spPr>
          <a:xfrm>
            <a:off x="647700" y="5953125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Input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82B059D-3273-4CE4-A63A-C5E0E0EAD8DE}"/>
              </a:ext>
            </a:extLst>
          </p:cNvPr>
          <p:cNvSpPr txBox="1"/>
          <p:nvPr/>
        </p:nvSpPr>
        <p:spPr>
          <a:xfrm>
            <a:off x="4574632" y="5953125"/>
            <a:ext cx="1556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Hidden Layer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B8BCA86-1D49-4CA2-9526-8D92CDA61BBE}"/>
              </a:ext>
            </a:extLst>
          </p:cNvPr>
          <p:cNvSpPr txBox="1"/>
          <p:nvPr/>
        </p:nvSpPr>
        <p:spPr>
          <a:xfrm>
            <a:off x="8292046" y="5953125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Output Layer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F9CD1545-A082-427F-910E-7F05557BB0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2979" y="3429000"/>
            <a:ext cx="1176338" cy="648576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719DC1A9-60F5-4F1B-B7CD-5F519769DBAC}"/>
              </a:ext>
            </a:extLst>
          </p:cNvPr>
          <p:cNvSpPr txBox="1"/>
          <p:nvPr/>
        </p:nvSpPr>
        <p:spPr>
          <a:xfrm>
            <a:off x="2010385" y="3086101"/>
            <a:ext cx="4154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W1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8C6819E-361F-4C8A-8CF5-C9A1EAF4642C}"/>
              </a:ext>
            </a:extLst>
          </p:cNvPr>
          <p:cNvSpPr txBox="1"/>
          <p:nvPr/>
        </p:nvSpPr>
        <p:spPr>
          <a:xfrm>
            <a:off x="2286715" y="3518713"/>
            <a:ext cx="4154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W2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C667664-5B7A-43D9-9889-3049AE49EC59}"/>
              </a:ext>
            </a:extLst>
          </p:cNvPr>
          <p:cNvSpPr txBox="1"/>
          <p:nvPr/>
        </p:nvSpPr>
        <p:spPr>
          <a:xfrm>
            <a:off x="1802636" y="3972700"/>
            <a:ext cx="4154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W3</a:t>
            </a:r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6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52CBB6EA-BA2E-467E-B88F-EC780B03BB4B}"/>
                  </a:ext>
                </a:extLst>
              </p14:cNvPr>
              <p14:cNvContentPartPr/>
              <p14:nvPr/>
            </p14:nvContentPartPr>
            <p14:xfrm>
              <a:off x="2133417" y="3851356"/>
              <a:ext cx="6934829" cy="1564274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52CBB6EA-BA2E-467E-B88F-EC780B03BB4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115417" y="3833359"/>
                <a:ext cx="6970470" cy="1599907"/>
              </a:xfrm>
              <a:prstGeom prst="rect">
                <a:avLst/>
              </a:prstGeom>
            </p:spPr>
          </p:pic>
        </mc:Fallback>
      </mc:AlternateContent>
      <p:sp>
        <p:nvSpPr>
          <p:cNvPr id="48" name="TextBox 47">
            <a:extLst>
              <a:ext uri="{FF2B5EF4-FFF2-40B4-BE49-F238E27FC236}">
                <a16:creationId xmlns:a16="http://schemas.microsoft.com/office/drawing/2014/main" id="{4A28529E-D81C-459F-8447-73DBA943ABB9}"/>
              </a:ext>
            </a:extLst>
          </p:cNvPr>
          <p:cNvSpPr txBox="1"/>
          <p:nvPr/>
        </p:nvSpPr>
        <p:spPr>
          <a:xfrm>
            <a:off x="4742979" y="5048653"/>
            <a:ext cx="2005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Back Propagation</a:t>
            </a:r>
          </a:p>
        </p:txBody>
      </p:sp>
      <p:sp>
        <p:nvSpPr>
          <p:cNvPr id="49" name="Arrow: Right 48">
            <a:extLst>
              <a:ext uri="{FF2B5EF4-FFF2-40B4-BE49-F238E27FC236}">
                <a16:creationId xmlns:a16="http://schemas.microsoft.com/office/drawing/2014/main" id="{F7C15D32-7D3F-4F08-81FE-EE5C9B292464}"/>
              </a:ext>
            </a:extLst>
          </p:cNvPr>
          <p:cNvSpPr/>
          <p:nvPr/>
        </p:nvSpPr>
        <p:spPr>
          <a:xfrm>
            <a:off x="3524250" y="2057401"/>
            <a:ext cx="3333750" cy="256769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8C539D2-2EA0-4973-A9BA-B6ACE090C6D2}"/>
              </a:ext>
            </a:extLst>
          </p:cNvPr>
          <p:cNvSpPr txBox="1"/>
          <p:nvPr/>
        </p:nvSpPr>
        <p:spPr>
          <a:xfrm>
            <a:off x="1117164" y="1975129"/>
            <a:ext cx="2339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Forward Propagation</a:t>
            </a:r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7FFE70D9-2F5D-4E52-BC03-8A38549502BA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36980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108"/>
    </mc:Choice>
    <mc:Fallback xmlns="">
      <p:transition spd="slow" advTm="631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31" grpId="0" animBg="1"/>
      <p:bldP spid="34" grpId="0"/>
      <p:bldP spid="35" grpId="0"/>
      <p:bldP spid="36" grpId="0"/>
      <p:bldP spid="38" grpId="0"/>
      <p:bldP spid="39" grpId="0"/>
      <p:bldP spid="40" grpId="0"/>
      <p:bldP spid="48" grpId="0"/>
      <p:bldP spid="49" grpId="0" animBg="1"/>
      <p:bldP spid="5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3179F3-7A60-4488-9A64-8F880B0BC1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How does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ann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work?</a:t>
            </a:r>
          </a:p>
        </p:txBody>
      </p:sp>
      <p:sp>
        <p:nvSpPr>
          <p:cNvPr id="4" name="Flowchart: Connector 3">
            <a:extLst>
              <a:ext uri="{FF2B5EF4-FFF2-40B4-BE49-F238E27FC236}">
                <a16:creationId xmlns:a16="http://schemas.microsoft.com/office/drawing/2014/main" id="{B096EE7B-78AB-4585-A158-46CA1F22F9C1}"/>
              </a:ext>
            </a:extLst>
          </p:cNvPr>
          <p:cNvSpPr/>
          <p:nvPr/>
        </p:nvSpPr>
        <p:spPr>
          <a:xfrm>
            <a:off x="790575" y="2143125"/>
            <a:ext cx="457200" cy="457200"/>
          </a:xfrm>
          <a:prstGeom prst="flowChartConnector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X1</a:t>
            </a:r>
          </a:p>
        </p:txBody>
      </p:sp>
      <p:sp>
        <p:nvSpPr>
          <p:cNvPr id="6" name="Flowchart: Connector 5">
            <a:extLst>
              <a:ext uri="{FF2B5EF4-FFF2-40B4-BE49-F238E27FC236}">
                <a16:creationId xmlns:a16="http://schemas.microsoft.com/office/drawing/2014/main" id="{9523F5E2-5FD7-4B97-8E08-E7C82FA94336}"/>
              </a:ext>
            </a:extLst>
          </p:cNvPr>
          <p:cNvSpPr/>
          <p:nvPr/>
        </p:nvSpPr>
        <p:spPr>
          <a:xfrm>
            <a:off x="781050" y="4591051"/>
            <a:ext cx="457200" cy="457200"/>
          </a:xfrm>
          <a:prstGeom prst="flowChartConnector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X5</a:t>
            </a:r>
          </a:p>
        </p:txBody>
      </p:sp>
      <p:sp>
        <p:nvSpPr>
          <p:cNvPr id="7" name="Flowchart: Connector 6">
            <a:extLst>
              <a:ext uri="{FF2B5EF4-FFF2-40B4-BE49-F238E27FC236}">
                <a16:creationId xmlns:a16="http://schemas.microsoft.com/office/drawing/2014/main" id="{2F6049C8-E20B-49F9-BBDA-493FAE126C31}"/>
              </a:ext>
            </a:extLst>
          </p:cNvPr>
          <p:cNvSpPr/>
          <p:nvPr/>
        </p:nvSpPr>
        <p:spPr>
          <a:xfrm>
            <a:off x="781050" y="3981450"/>
            <a:ext cx="457200" cy="457200"/>
          </a:xfrm>
          <a:prstGeom prst="flowChartConnector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X4</a:t>
            </a:r>
          </a:p>
        </p:txBody>
      </p:sp>
      <p:sp>
        <p:nvSpPr>
          <p:cNvPr id="8" name="Flowchart: Connector 7">
            <a:extLst>
              <a:ext uri="{FF2B5EF4-FFF2-40B4-BE49-F238E27FC236}">
                <a16:creationId xmlns:a16="http://schemas.microsoft.com/office/drawing/2014/main" id="{2EA864AE-6FA5-4280-BD8D-779C4F93ECD4}"/>
              </a:ext>
            </a:extLst>
          </p:cNvPr>
          <p:cNvSpPr/>
          <p:nvPr/>
        </p:nvSpPr>
        <p:spPr>
          <a:xfrm>
            <a:off x="781050" y="3381376"/>
            <a:ext cx="457200" cy="457200"/>
          </a:xfrm>
          <a:prstGeom prst="flowChartConnector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X3</a:t>
            </a:r>
          </a:p>
        </p:txBody>
      </p:sp>
      <p:sp>
        <p:nvSpPr>
          <p:cNvPr id="9" name="Flowchart: Connector 8">
            <a:extLst>
              <a:ext uri="{FF2B5EF4-FFF2-40B4-BE49-F238E27FC236}">
                <a16:creationId xmlns:a16="http://schemas.microsoft.com/office/drawing/2014/main" id="{E9C1A075-A7B9-45E7-8234-EBF92BA0E19B}"/>
              </a:ext>
            </a:extLst>
          </p:cNvPr>
          <p:cNvSpPr/>
          <p:nvPr/>
        </p:nvSpPr>
        <p:spPr>
          <a:xfrm>
            <a:off x="781050" y="2752725"/>
            <a:ext cx="457200" cy="457200"/>
          </a:xfrm>
          <a:prstGeom prst="flowChartConnector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X2</a:t>
            </a:r>
          </a:p>
        </p:txBody>
      </p:sp>
      <p:sp>
        <p:nvSpPr>
          <p:cNvPr id="10" name="Flowchart: Connector 9">
            <a:extLst>
              <a:ext uri="{FF2B5EF4-FFF2-40B4-BE49-F238E27FC236}">
                <a16:creationId xmlns:a16="http://schemas.microsoft.com/office/drawing/2014/main" id="{89893912-5977-423F-8123-4573EA2B3D18}"/>
              </a:ext>
            </a:extLst>
          </p:cNvPr>
          <p:cNvSpPr/>
          <p:nvPr/>
        </p:nvSpPr>
        <p:spPr>
          <a:xfrm>
            <a:off x="781050" y="5200652"/>
            <a:ext cx="457200" cy="457200"/>
          </a:xfrm>
          <a:prstGeom prst="flowChartConnector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X6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8E7D934-380B-4C0A-8BBF-8A5E2608FF30}"/>
              </a:ext>
            </a:extLst>
          </p:cNvPr>
          <p:cNvSpPr txBox="1"/>
          <p:nvPr/>
        </p:nvSpPr>
        <p:spPr>
          <a:xfrm>
            <a:off x="647700" y="5953125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Input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9039973-5223-4301-9AE5-CDCC5C8F50CA}"/>
              </a:ext>
            </a:extLst>
          </p:cNvPr>
          <p:cNvSpPr txBox="1"/>
          <p:nvPr/>
        </p:nvSpPr>
        <p:spPr>
          <a:xfrm>
            <a:off x="7865174" y="1872735"/>
            <a:ext cx="422205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Each Input is a single row in the data set.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Xx equal the columns in the row and represent the Independent Variable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Each Xx needs to be standardized for summation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Wx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equal the synapse but is also the weight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Nx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is the weighted sum of the values in the row with the corresponding weight.  Sum(X1*W1 + X2*W2….)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EBAF0E2-C7FA-454A-B596-96F14562ED2E}"/>
              </a:ext>
            </a:extLst>
          </p:cNvPr>
          <p:cNvSpPr txBox="1"/>
          <p:nvPr/>
        </p:nvSpPr>
        <p:spPr>
          <a:xfrm>
            <a:off x="3564982" y="5953125"/>
            <a:ext cx="1556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Hidden Layer</a:t>
            </a:r>
          </a:p>
        </p:txBody>
      </p:sp>
      <p:sp>
        <p:nvSpPr>
          <p:cNvPr id="27" name="Flowchart: Connector 26">
            <a:extLst>
              <a:ext uri="{FF2B5EF4-FFF2-40B4-BE49-F238E27FC236}">
                <a16:creationId xmlns:a16="http://schemas.microsoft.com/office/drawing/2014/main" id="{52C8FC07-091A-4B9E-828A-C98F372C72D1}"/>
              </a:ext>
            </a:extLst>
          </p:cNvPr>
          <p:cNvSpPr/>
          <p:nvPr/>
        </p:nvSpPr>
        <p:spPr>
          <a:xfrm>
            <a:off x="4128146" y="1866900"/>
            <a:ext cx="457200" cy="457200"/>
          </a:xfrm>
          <a:prstGeom prst="flowChartConnector">
            <a:avLst/>
          </a:prstGeom>
          <a:solidFill>
            <a:srgbClr val="92D05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</a:p>
        </p:txBody>
      </p:sp>
      <p:sp>
        <p:nvSpPr>
          <p:cNvPr id="28" name="Flowchart: Connector 27">
            <a:extLst>
              <a:ext uri="{FF2B5EF4-FFF2-40B4-BE49-F238E27FC236}">
                <a16:creationId xmlns:a16="http://schemas.microsoft.com/office/drawing/2014/main" id="{ABFE8A98-ED2A-4A7D-876C-C0858D234337}"/>
              </a:ext>
            </a:extLst>
          </p:cNvPr>
          <p:cNvSpPr/>
          <p:nvPr/>
        </p:nvSpPr>
        <p:spPr>
          <a:xfrm>
            <a:off x="4118621" y="4314826"/>
            <a:ext cx="457200" cy="457200"/>
          </a:xfrm>
          <a:prstGeom prst="flowChartConnector">
            <a:avLst/>
          </a:prstGeom>
          <a:solidFill>
            <a:srgbClr val="92D05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</a:p>
        </p:txBody>
      </p:sp>
      <p:sp>
        <p:nvSpPr>
          <p:cNvPr id="29" name="Flowchart: Connector 28">
            <a:extLst>
              <a:ext uri="{FF2B5EF4-FFF2-40B4-BE49-F238E27FC236}">
                <a16:creationId xmlns:a16="http://schemas.microsoft.com/office/drawing/2014/main" id="{8CFFB0B8-D0BA-42F6-8118-4E4E5391C1F9}"/>
              </a:ext>
            </a:extLst>
          </p:cNvPr>
          <p:cNvSpPr/>
          <p:nvPr/>
        </p:nvSpPr>
        <p:spPr>
          <a:xfrm>
            <a:off x="4118621" y="3705225"/>
            <a:ext cx="457200" cy="457200"/>
          </a:xfrm>
          <a:prstGeom prst="flowChartConnector">
            <a:avLst/>
          </a:prstGeom>
          <a:solidFill>
            <a:srgbClr val="92D05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</a:p>
        </p:txBody>
      </p:sp>
      <p:sp>
        <p:nvSpPr>
          <p:cNvPr id="30" name="Flowchart: Connector 29">
            <a:extLst>
              <a:ext uri="{FF2B5EF4-FFF2-40B4-BE49-F238E27FC236}">
                <a16:creationId xmlns:a16="http://schemas.microsoft.com/office/drawing/2014/main" id="{4A0A4CE7-ECD8-4EE3-BB08-575DDA407C02}"/>
              </a:ext>
            </a:extLst>
          </p:cNvPr>
          <p:cNvSpPr/>
          <p:nvPr/>
        </p:nvSpPr>
        <p:spPr>
          <a:xfrm>
            <a:off x="4118621" y="3105151"/>
            <a:ext cx="457200" cy="457200"/>
          </a:xfrm>
          <a:prstGeom prst="flowChartConnector">
            <a:avLst/>
          </a:prstGeom>
          <a:solidFill>
            <a:srgbClr val="92D05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</a:p>
        </p:txBody>
      </p:sp>
      <p:sp>
        <p:nvSpPr>
          <p:cNvPr id="31" name="Flowchart: Connector 30">
            <a:extLst>
              <a:ext uri="{FF2B5EF4-FFF2-40B4-BE49-F238E27FC236}">
                <a16:creationId xmlns:a16="http://schemas.microsoft.com/office/drawing/2014/main" id="{7171547F-FDB0-4D68-94B5-3681D1A4D12E}"/>
              </a:ext>
            </a:extLst>
          </p:cNvPr>
          <p:cNvSpPr/>
          <p:nvPr/>
        </p:nvSpPr>
        <p:spPr>
          <a:xfrm>
            <a:off x="4118621" y="2476500"/>
            <a:ext cx="457200" cy="457200"/>
          </a:xfrm>
          <a:prstGeom prst="flowChartConnector">
            <a:avLst/>
          </a:prstGeom>
          <a:solidFill>
            <a:srgbClr val="92D05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</a:p>
        </p:txBody>
      </p:sp>
      <p:sp>
        <p:nvSpPr>
          <p:cNvPr id="32" name="Flowchart: Connector 31">
            <a:extLst>
              <a:ext uri="{FF2B5EF4-FFF2-40B4-BE49-F238E27FC236}">
                <a16:creationId xmlns:a16="http://schemas.microsoft.com/office/drawing/2014/main" id="{9A907454-A779-48EA-AF53-B6B081645BD1}"/>
              </a:ext>
            </a:extLst>
          </p:cNvPr>
          <p:cNvSpPr/>
          <p:nvPr/>
        </p:nvSpPr>
        <p:spPr>
          <a:xfrm>
            <a:off x="4118621" y="4924427"/>
            <a:ext cx="457200" cy="457200"/>
          </a:xfrm>
          <a:prstGeom prst="flowChartConnector">
            <a:avLst/>
          </a:prstGeom>
          <a:solidFill>
            <a:srgbClr val="92D05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</a:p>
        </p:txBody>
      </p:sp>
      <p:sp>
        <p:nvSpPr>
          <p:cNvPr id="33" name="Flowchart: Connector 32">
            <a:extLst>
              <a:ext uri="{FF2B5EF4-FFF2-40B4-BE49-F238E27FC236}">
                <a16:creationId xmlns:a16="http://schemas.microsoft.com/office/drawing/2014/main" id="{390E5D92-8E6C-4D7D-8D1E-813C900CB998}"/>
              </a:ext>
            </a:extLst>
          </p:cNvPr>
          <p:cNvSpPr/>
          <p:nvPr/>
        </p:nvSpPr>
        <p:spPr>
          <a:xfrm>
            <a:off x="4118621" y="5514974"/>
            <a:ext cx="457200" cy="457200"/>
          </a:xfrm>
          <a:prstGeom prst="flowChartConnector">
            <a:avLst/>
          </a:prstGeom>
          <a:solidFill>
            <a:srgbClr val="92D05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</a:p>
        </p:txBody>
      </p:sp>
      <p:sp>
        <p:nvSpPr>
          <p:cNvPr id="43" name="Flowchart: Connector 42">
            <a:extLst>
              <a:ext uri="{FF2B5EF4-FFF2-40B4-BE49-F238E27FC236}">
                <a16:creationId xmlns:a16="http://schemas.microsoft.com/office/drawing/2014/main" id="{9D7DD702-40F9-48A7-AEF2-D5DABBA65916}"/>
              </a:ext>
            </a:extLst>
          </p:cNvPr>
          <p:cNvSpPr/>
          <p:nvPr/>
        </p:nvSpPr>
        <p:spPr>
          <a:xfrm>
            <a:off x="7136703" y="3448052"/>
            <a:ext cx="457200" cy="457200"/>
          </a:xfrm>
          <a:prstGeom prst="flowChartConnector">
            <a:avLst/>
          </a:prstGeom>
          <a:solidFill>
            <a:srgbClr val="FFFF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942BB36-F7DD-486C-8A64-D3DC65262D0D}"/>
              </a:ext>
            </a:extLst>
          </p:cNvPr>
          <p:cNvSpPr txBox="1"/>
          <p:nvPr/>
        </p:nvSpPr>
        <p:spPr>
          <a:xfrm>
            <a:off x="6606121" y="5953125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Output Layer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33EBF3A8-C203-4563-B5C5-F05FD29175F0}"/>
              </a:ext>
            </a:extLst>
          </p:cNvPr>
          <p:cNvCxnSpPr>
            <a:stCxn id="4" idx="6"/>
            <a:endCxn id="27" idx="2"/>
          </p:cNvCxnSpPr>
          <p:nvPr/>
        </p:nvCxnSpPr>
        <p:spPr>
          <a:xfrm flipV="1">
            <a:off x="1247775" y="2095500"/>
            <a:ext cx="2880371" cy="276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7D5D7A59-9D92-4600-B7A5-00DAAB3E3D6E}"/>
              </a:ext>
            </a:extLst>
          </p:cNvPr>
          <p:cNvCxnSpPr>
            <a:stCxn id="8" idx="6"/>
            <a:endCxn id="27" idx="3"/>
          </p:cNvCxnSpPr>
          <p:nvPr/>
        </p:nvCxnSpPr>
        <p:spPr>
          <a:xfrm flipV="1">
            <a:off x="1238250" y="2257145"/>
            <a:ext cx="2956851" cy="13528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E152C1A4-24BA-4D03-BBBA-71515E4B5305}"/>
              </a:ext>
            </a:extLst>
          </p:cNvPr>
          <p:cNvCxnSpPr>
            <a:stCxn id="6" idx="6"/>
            <a:endCxn id="27" idx="3"/>
          </p:cNvCxnSpPr>
          <p:nvPr/>
        </p:nvCxnSpPr>
        <p:spPr>
          <a:xfrm flipV="1">
            <a:off x="1238250" y="2257145"/>
            <a:ext cx="2956851" cy="25625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9A5F8312-271D-4516-B9AB-D92CCE6E838D}"/>
              </a:ext>
            </a:extLst>
          </p:cNvPr>
          <p:cNvCxnSpPr>
            <a:stCxn id="9" idx="6"/>
            <a:endCxn id="31" idx="2"/>
          </p:cNvCxnSpPr>
          <p:nvPr/>
        </p:nvCxnSpPr>
        <p:spPr>
          <a:xfrm flipV="1">
            <a:off x="1238250" y="2705100"/>
            <a:ext cx="2880371" cy="276225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18F430CC-35DA-4104-B6B8-C683B8FFF5DB}"/>
              </a:ext>
            </a:extLst>
          </p:cNvPr>
          <p:cNvCxnSpPr>
            <a:stCxn id="7" idx="6"/>
            <a:endCxn id="31" idx="2"/>
          </p:cNvCxnSpPr>
          <p:nvPr/>
        </p:nvCxnSpPr>
        <p:spPr>
          <a:xfrm flipV="1">
            <a:off x="1238250" y="2705100"/>
            <a:ext cx="2880371" cy="1504950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797A01F6-7940-4256-9BE5-B2B723407C41}"/>
              </a:ext>
            </a:extLst>
          </p:cNvPr>
          <p:cNvCxnSpPr>
            <a:stCxn id="10" idx="6"/>
            <a:endCxn id="33" idx="2"/>
          </p:cNvCxnSpPr>
          <p:nvPr/>
        </p:nvCxnSpPr>
        <p:spPr>
          <a:xfrm>
            <a:off x="1238250" y="5429252"/>
            <a:ext cx="2880371" cy="314322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41DA1B1F-0249-4276-AF56-49A6F1E19F81}"/>
              </a:ext>
            </a:extLst>
          </p:cNvPr>
          <p:cNvCxnSpPr>
            <a:cxnSpLocks/>
            <a:stCxn id="4" idx="5"/>
            <a:endCxn id="27" idx="2"/>
          </p:cNvCxnSpPr>
          <p:nvPr/>
        </p:nvCxnSpPr>
        <p:spPr>
          <a:xfrm flipV="1">
            <a:off x="1180820" y="2095500"/>
            <a:ext cx="2947326" cy="4378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A0418E7A-3E8C-466A-BDC1-960B67BFD788}"/>
              </a:ext>
            </a:extLst>
          </p:cNvPr>
          <p:cNvCxnSpPr>
            <a:stCxn id="9" idx="6"/>
            <a:endCxn id="27" idx="3"/>
          </p:cNvCxnSpPr>
          <p:nvPr/>
        </p:nvCxnSpPr>
        <p:spPr>
          <a:xfrm flipV="1">
            <a:off x="1238250" y="2257145"/>
            <a:ext cx="2956851" cy="7241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3E807F63-E1FF-4F91-A840-CD2BD8EC2C05}"/>
              </a:ext>
            </a:extLst>
          </p:cNvPr>
          <p:cNvCxnSpPr>
            <a:stCxn id="8" idx="6"/>
            <a:endCxn id="27" idx="2"/>
          </p:cNvCxnSpPr>
          <p:nvPr/>
        </p:nvCxnSpPr>
        <p:spPr>
          <a:xfrm flipV="1">
            <a:off x="1238250" y="2095500"/>
            <a:ext cx="2889896" cy="1514476"/>
          </a:xfrm>
          <a:prstGeom prst="straightConnector1">
            <a:avLst/>
          </a:pr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269BB0CE-948B-4FFE-8F46-FBF071E108BB}"/>
              </a:ext>
            </a:extLst>
          </p:cNvPr>
          <p:cNvCxnSpPr>
            <a:stCxn id="7" idx="7"/>
            <a:endCxn id="27" idx="3"/>
          </p:cNvCxnSpPr>
          <p:nvPr/>
        </p:nvCxnSpPr>
        <p:spPr>
          <a:xfrm flipV="1">
            <a:off x="1171295" y="2257145"/>
            <a:ext cx="3023806" cy="17912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943B3391-571B-40EC-849A-686F0D7DB91C}"/>
              </a:ext>
            </a:extLst>
          </p:cNvPr>
          <p:cNvCxnSpPr>
            <a:cxnSpLocks/>
            <a:stCxn id="6" idx="7"/>
            <a:endCxn id="27" idx="3"/>
          </p:cNvCxnSpPr>
          <p:nvPr/>
        </p:nvCxnSpPr>
        <p:spPr>
          <a:xfrm flipV="1">
            <a:off x="1171295" y="2257145"/>
            <a:ext cx="3023806" cy="240086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7EAA6A6D-C073-4B7F-B8D2-9E98A6405028}"/>
              </a:ext>
            </a:extLst>
          </p:cNvPr>
          <p:cNvCxnSpPr>
            <a:cxnSpLocks/>
            <a:endCxn id="27" idx="2"/>
          </p:cNvCxnSpPr>
          <p:nvPr/>
        </p:nvCxnSpPr>
        <p:spPr>
          <a:xfrm flipV="1">
            <a:off x="1199799" y="2095500"/>
            <a:ext cx="2928347" cy="31721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9E7A7CF2-BB3A-4530-B7D1-F0644026F8C7}"/>
              </a:ext>
            </a:extLst>
          </p:cNvPr>
          <p:cNvCxnSpPr>
            <a:stCxn id="4" idx="6"/>
            <a:endCxn id="33" idx="1"/>
          </p:cNvCxnSpPr>
          <p:nvPr/>
        </p:nvCxnSpPr>
        <p:spPr>
          <a:xfrm>
            <a:off x="1247775" y="2371725"/>
            <a:ext cx="2937801" cy="32102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43677D13-6F08-4624-82D4-A74DA7063FE7}"/>
              </a:ext>
            </a:extLst>
          </p:cNvPr>
          <p:cNvCxnSpPr>
            <a:stCxn id="9" idx="6"/>
            <a:endCxn id="32" idx="2"/>
          </p:cNvCxnSpPr>
          <p:nvPr/>
        </p:nvCxnSpPr>
        <p:spPr>
          <a:xfrm>
            <a:off x="1238250" y="2981325"/>
            <a:ext cx="2880371" cy="21717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4BD38CA3-A702-4AF0-86D8-51EF715E74DD}"/>
              </a:ext>
            </a:extLst>
          </p:cNvPr>
          <p:cNvCxnSpPr>
            <a:stCxn id="8" idx="6"/>
            <a:endCxn id="28" idx="2"/>
          </p:cNvCxnSpPr>
          <p:nvPr/>
        </p:nvCxnSpPr>
        <p:spPr>
          <a:xfrm>
            <a:off x="1238250" y="3609976"/>
            <a:ext cx="2880371" cy="9334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8EE7A880-7273-4FA5-BDB2-6DE32B7693C7}"/>
              </a:ext>
            </a:extLst>
          </p:cNvPr>
          <p:cNvCxnSpPr>
            <a:cxnSpLocks/>
            <a:stCxn id="7" idx="6"/>
            <a:endCxn id="30" idx="2"/>
          </p:cNvCxnSpPr>
          <p:nvPr/>
        </p:nvCxnSpPr>
        <p:spPr>
          <a:xfrm flipV="1">
            <a:off x="1238250" y="3333751"/>
            <a:ext cx="2880371" cy="8762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BD97483F-FC83-4010-95AE-A45A9F23FF11}"/>
              </a:ext>
            </a:extLst>
          </p:cNvPr>
          <p:cNvCxnSpPr>
            <a:stCxn id="6" idx="6"/>
            <a:endCxn id="30" idx="3"/>
          </p:cNvCxnSpPr>
          <p:nvPr/>
        </p:nvCxnSpPr>
        <p:spPr>
          <a:xfrm flipV="1">
            <a:off x="1238250" y="3495396"/>
            <a:ext cx="2947326" cy="13242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8C4410BF-C419-4549-82DB-3E5B93D25682}"/>
              </a:ext>
            </a:extLst>
          </p:cNvPr>
          <p:cNvCxnSpPr>
            <a:cxnSpLocks/>
            <a:endCxn id="29" idx="2"/>
          </p:cNvCxnSpPr>
          <p:nvPr/>
        </p:nvCxnSpPr>
        <p:spPr>
          <a:xfrm flipV="1">
            <a:off x="1266754" y="3933825"/>
            <a:ext cx="2851867" cy="14954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15D24FF8-DD88-41EC-9D3D-A30851589E0C}"/>
              </a:ext>
            </a:extLst>
          </p:cNvPr>
          <p:cNvCxnSpPr>
            <a:cxnSpLocks/>
            <a:endCxn id="33" idx="2"/>
          </p:cNvCxnSpPr>
          <p:nvPr/>
        </p:nvCxnSpPr>
        <p:spPr>
          <a:xfrm>
            <a:off x="1266754" y="4210050"/>
            <a:ext cx="2851867" cy="15335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E33A24A7-3EE6-474F-9D07-0CE3F5AEF0DD}"/>
              </a:ext>
            </a:extLst>
          </p:cNvPr>
          <p:cNvCxnSpPr>
            <a:cxnSpLocks/>
            <a:endCxn id="28" idx="2"/>
          </p:cNvCxnSpPr>
          <p:nvPr/>
        </p:nvCxnSpPr>
        <p:spPr>
          <a:xfrm flipV="1">
            <a:off x="1266754" y="4543426"/>
            <a:ext cx="2851867" cy="2762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44F50632-FCC1-4866-AD7E-8D4D14C2516F}"/>
              </a:ext>
            </a:extLst>
          </p:cNvPr>
          <p:cNvCxnSpPr>
            <a:cxnSpLocks/>
          </p:cNvCxnSpPr>
          <p:nvPr/>
        </p:nvCxnSpPr>
        <p:spPr>
          <a:xfrm>
            <a:off x="4605962" y="2095500"/>
            <a:ext cx="2551357" cy="1581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C82C87CE-DCE7-4C94-AE2C-BD991126BA93}"/>
              </a:ext>
            </a:extLst>
          </p:cNvPr>
          <p:cNvCxnSpPr>
            <a:stCxn id="31" idx="6"/>
            <a:endCxn id="43" idx="2"/>
          </p:cNvCxnSpPr>
          <p:nvPr/>
        </p:nvCxnSpPr>
        <p:spPr>
          <a:xfrm>
            <a:off x="4575821" y="2705100"/>
            <a:ext cx="2560882" cy="9715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DB55D242-273E-425F-9D19-225796CE41B1}"/>
              </a:ext>
            </a:extLst>
          </p:cNvPr>
          <p:cNvCxnSpPr>
            <a:stCxn id="30" idx="6"/>
            <a:endCxn id="43" idx="2"/>
          </p:cNvCxnSpPr>
          <p:nvPr/>
        </p:nvCxnSpPr>
        <p:spPr>
          <a:xfrm>
            <a:off x="4575821" y="3333751"/>
            <a:ext cx="2560882" cy="3429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5481D8C8-B5E9-4C48-8B53-6CBBF670B14F}"/>
              </a:ext>
            </a:extLst>
          </p:cNvPr>
          <p:cNvCxnSpPr>
            <a:stCxn id="29" idx="6"/>
            <a:endCxn id="43" idx="2"/>
          </p:cNvCxnSpPr>
          <p:nvPr/>
        </p:nvCxnSpPr>
        <p:spPr>
          <a:xfrm flipV="1">
            <a:off x="4575821" y="3676652"/>
            <a:ext cx="2560882" cy="2571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3FE38C25-591D-4AD0-8A55-6B0D02AB7052}"/>
              </a:ext>
            </a:extLst>
          </p:cNvPr>
          <p:cNvCxnSpPr>
            <a:stCxn id="28" idx="6"/>
            <a:endCxn id="43" idx="2"/>
          </p:cNvCxnSpPr>
          <p:nvPr/>
        </p:nvCxnSpPr>
        <p:spPr>
          <a:xfrm flipV="1">
            <a:off x="4575821" y="3676652"/>
            <a:ext cx="2560882" cy="8667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7FA5B809-DF21-4B25-AC8F-0E06592386E5}"/>
              </a:ext>
            </a:extLst>
          </p:cNvPr>
          <p:cNvCxnSpPr>
            <a:stCxn id="32" idx="6"/>
            <a:endCxn id="43" idx="2"/>
          </p:cNvCxnSpPr>
          <p:nvPr/>
        </p:nvCxnSpPr>
        <p:spPr>
          <a:xfrm flipV="1">
            <a:off x="4575821" y="3676652"/>
            <a:ext cx="2560882" cy="14763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D9DEAAE4-578E-4267-A03A-5233A22E2A11}"/>
              </a:ext>
            </a:extLst>
          </p:cNvPr>
          <p:cNvCxnSpPr>
            <a:stCxn id="33" idx="6"/>
            <a:endCxn id="43" idx="2"/>
          </p:cNvCxnSpPr>
          <p:nvPr/>
        </p:nvCxnSpPr>
        <p:spPr>
          <a:xfrm flipV="1">
            <a:off x="4575821" y="3676652"/>
            <a:ext cx="2560882" cy="20669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34" name="TextBox 133">
            <a:extLst>
              <a:ext uri="{FF2B5EF4-FFF2-40B4-BE49-F238E27FC236}">
                <a16:creationId xmlns:a16="http://schemas.microsoft.com/office/drawing/2014/main" id="{E840C8E4-D7A0-4177-AC89-06796DD9DBE9}"/>
              </a:ext>
            </a:extLst>
          </p:cNvPr>
          <p:cNvSpPr txBox="1"/>
          <p:nvPr/>
        </p:nvSpPr>
        <p:spPr>
          <a:xfrm>
            <a:off x="2107955" y="2104469"/>
            <a:ext cx="4154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W1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400DF657-0BBE-42E1-925E-CAF87EE87814}"/>
              </a:ext>
            </a:extLst>
          </p:cNvPr>
          <p:cNvSpPr txBox="1"/>
          <p:nvPr/>
        </p:nvSpPr>
        <p:spPr>
          <a:xfrm>
            <a:off x="2446734" y="2846923"/>
            <a:ext cx="4154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W2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4FD69A71-4721-42AF-9CCC-ACB3AA46FE8F}"/>
              </a:ext>
            </a:extLst>
          </p:cNvPr>
          <p:cNvSpPr txBox="1"/>
          <p:nvPr/>
        </p:nvSpPr>
        <p:spPr>
          <a:xfrm>
            <a:off x="2277190" y="3599675"/>
            <a:ext cx="4154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W3</a:t>
            </a:r>
          </a:p>
        </p:txBody>
      </p:sp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9387C921-4C20-4EE9-A6C3-FF88C0A97A67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4137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1980"/>
    </mc:Choice>
    <mc:Fallback xmlns="">
      <p:transition spd="slow" advTm="719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0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8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  <p:bldLst>
      <p:bldP spid="4" grpId="0" animBg="1"/>
      <p:bldP spid="6" grpId="0" animBg="1"/>
      <p:bldP spid="7" grpId="0" animBg="1"/>
      <p:bldP spid="8" grpId="0" animBg="1"/>
      <p:bldP spid="9" grpId="0" animBg="1"/>
      <p:bldP spid="10" grpId="0" animBg="1"/>
      <p:bldP spid="23" grpId="0"/>
      <p:bldP spid="25" grpId="0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43" grpId="0" animBg="1"/>
      <p:bldP spid="44" grpId="0"/>
      <p:bldP spid="134" grpId="0"/>
      <p:bldP spid="135" grpId="0"/>
      <p:bldP spid="13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3920B-4585-4F5A-B0C1-0D3806170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</a:t>
            </a:r>
            <a:r>
              <a:rPr lang="en-US" dirty="0" err="1"/>
              <a:t>propogation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B81990-C12D-4A88-918B-F07870D5E5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232660"/>
            <a:ext cx="5962650" cy="4024125"/>
          </a:xfrm>
        </p:spPr>
        <p:txBody>
          <a:bodyPr/>
          <a:lstStyle/>
          <a:p>
            <a:r>
              <a:rPr lang="en-US" dirty="0"/>
              <a:t>Most important step</a:t>
            </a:r>
          </a:p>
          <a:p>
            <a:r>
              <a:rPr lang="en-US" dirty="0"/>
              <a:t>Updates the weights based on the cost function</a:t>
            </a:r>
          </a:p>
          <a:p>
            <a:r>
              <a:rPr lang="en-US" dirty="0"/>
              <a:t>Cost function</a:t>
            </a:r>
          </a:p>
          <a:p>
            <a:r>
              <a:rPr lang="en-US" dirty="0"/>
              <a:t>Back propagate until the cost function is minimized.</a:t>
            </a:r>
          </a:p>
          <a:p>
            <a:r>
              <a:rPr lang="en-US" dirty="0"/>
              <a:t>You should always have a difference between output and actual.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8964A8-91FF-4A8D-8476-836F0D8495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2937" y="3467100"/>
            <a:ext cx="2085975" cy="542925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55059FA8-C10B-4C9A-871B-DC9FA3B474BA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86578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453"/>
    </mc:Choice>
    <mc:Fallback xmlns="">
      <p:transition spd="slow" advTm="304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.9|10.2|4.9|6.7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8|8.3|7.5|2.5|2.7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6|6.2|10.4|4.4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|14.2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6|4.9|7.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|20.3|19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7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8.7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|12.6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|10.8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1|2.7|10|3.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|12.3|14.5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|16.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3|16.3|13.2|10.9|7.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4|3.6|3.7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9.7|12|1|3.2|6.3|3.9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|3.4|11.9|7.2|3.4|24.8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8|7.7|7.3|4.5|5.3|5|1.3|0.8|20.9|10.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8|5.2|3.8|9|5.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8|7.7|2.7|6.2|8|4.2|4"/>
</p:tagLst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TM04033937[[fn=Vapor Trail]]</Template>
  <TotalTime>0</TotalTime>
  <Words>856</Words>
  <Application>Microsoft Office PowerPoint</Application>
  <PresentationFormat>Widescreen</PresentationFormat>
  <Paragraphs>184</Paragraphs>
  <Slides>25</Slides>
  <Notes>0</Notes>
  <HiddenSlides>1</HiddenSlides>
  <MMClips>25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8" baseType="lpstr">
      <vt:lpstr>arial</vt:lpstr>
      <vt:lpstr>arial</vt:lpstr>
      <vt:lpstr>Vapor Trail</vt:lpstr>
      <vt:lpstr>Artificial Neural Network (ann)</vt:lpstr>
      <vt:lpstr>What is an Artificial Neural network?</vt:lpstr>
      <vt:lpstr>Neurons</vt:lpstr>
      <vt:lpstr>Neuron Composition</vt:lpstr>
      <vt:lpstr>How it works</vt:lpstr>
      <vt:lpstr>Applying What we’ve learned</vt:lpstr>
      <vt:lpstr>Simplified ann</vt:lpstr>
      <vt:lpstr>How does ann work?</vt:lpstr>
      <vt:lpstr>Back propogation</vt:lpstr>
      <vt:lpstr>Process steps of ann</vt:lpstr>
      <vt:lpstr>Program-Prerequisites</vt:lpstr>
      <vt:lpstr>Getting the data ready</vt:lpstr>
      <vt:lpstr>Loading data script</vt:lpstr>
      <vt:lpstr>Reviewing our data</vt:lpstr>
      <vt:lpstr>Reviewing our data</vt:lpstr>
      <vt:lpstr>Data defined</vt:lpstr>
      <vt:lpstr>Building the ANN</vt:lpstr>
      <vt:lpstr>Building the ANN</vt:lpstr>
      <vt:lpstr>We now have an ANN</vt:lpstr>
      <vt:lpstr>Analysis of what we have</vt:lpstr>
      <vt:lpstr>Lets test this</vt:lpstr>
      <vt:lpstr>Standard Analysis</vt:lpstr>
      <vt:lpstr>Standard analysis</vt:lpstr>
      <vt:lpstr>Standard analysis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Artificial Neural Network (ann)</dc:title>
  <dc:creator>Brian Crow</dc:creator>
  <cp:lastModifiedBy>Brian Crow</cp:lastModifiedBy>
  <cp:revision>2</cp:revision>
  <dcterms:created xsi:type="dcterms:W3CDTF">2019-03-02T22:28:30Z</dcterms:created>
  <dcterms:modified xsi:type="dcterms:W3CDTF">2019-03-09T22:57:51Z</dcterms:modified>
</cp:coreProperties>
</file>